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256" r:id="rId5"/>
    <p:sldId id="301" r:id="rId6"/>
    <p:sldId id="287" r:id="rId7"/>
    <p:sldId id="302" r:id="rId8"/>
    <p:sldId id="303" r:id="rId9"/>
    <p:sldId id="298" r:id="rId10"/>
    <p:sldId id="299" r:id="rId11"/>
    <p:sldId id="293" r:id="rId12"/>
    <p:sldId id="294" r:id="rId13"/>
    <p:sldId id="292" r:id="rId14"/>
    <p:sldId id="305" r:id="rId15"/>
    <p:sldId id="269" r:id="rId16"/>
    <p:sldId id="268" r:id="rId17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63B7C6"/>
    <a:srgbClr val="FF9900"/>
    <a:srgbClr val="103350"/>
    <a:srgbClr val="0C4360"/>
    <a:srgbClr val="1B6872"/>
    <a:srgbClr val="002136"/>
    <a:srgbClr val="0C75AC"/>
    <a:srgbClr val="0024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434" autoAdjust="0"/>
  </p:normalViewPr>
  <p:slideViewPr>
    <p:cSldViewPr snapToGrid="0">
      <p:cViewPr varScale="1">
        <p:scale>
          <a:sx n="55" d="100"/>
          <a:sy n="55" d="100"/>
        </p:scale>
        <p:origin x="606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646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62FF6B6-4F8A-40F7-B5F4-FC3996824D7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10A999-F365-48DF-976A-0517FE04544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A5457B-CDAE-4DEB-AEC8-C82DE2312E37}" type="datetimeFigureOut">
              <a:rPr lang="en-US" smtClean="0"/>
              <a:t>6/8/2026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735C90-ADBF-4B9E-BE88-E1C8F83EB4D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506A01-6D0A-45EF-A584-05A3361D66F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31430A-4AA4-45C8-AC23-CD6B61C41A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99009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0B78EA-28CE-41D8-9043-90E391E5F567}" type="datetimeFigureOut">
              <a:rPr lang="en-US" noProof="0" smtClean="0"/>
              <a:t>6/8/2026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34D747-9380-41EE-9946-EC9EC0CA5D1E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27727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34D747-9380-41EE-9946-EC9EC0CA5D1E}" type="slidenum">
              <a:rPr lang="en-US" noProof="0" smtClean="0"/>
              <a:t>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8191823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34D747-9380-41EE-9946-EC9EC0CA5D1E}" type="slidenum">
              <a:rPr lang="en-US" noProof="0" smtClean="0"/>
              <a:t>13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472943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6E739168-A5E8-443A-B392-7AD4CF8977A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CA15AFD-4983-47DD-9ED0-D3B27E5A096F}"/>
              </a:ext>
            </a:extLst>
          </p:cNvPr>
          <p:cNvGrpSpPr/>
          <p:nvPr userDrawn="1"/>
        </p:nvGrpSpPr>
        <p:grpSpPr>
          <a:xfrm>
            <a:off x="-1604709" y="-3756"/>
            <a:ext cx="13796710" cy="6861756"/>
            <a:chOff x="-1604709" y="-3756"/>
            <a:chExt cx="13796710" cy="6861756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2222D5E2-E9B4-4180-98B8-4E514C9ADB28}"/>
                </a:ext>
              </a:extLst>
            </p:cNvPr>
            <p:cNvGrpSpPr/>
            <p:nvPr/>
          </p:nvGrpSpPr>
          <p:grpSpPr>
            <a:xfrm>
              <a:off x="-16298" y="0"/>
              <a:ext cx="12208299" cy="6858000"/>
              <a:chOff x="-16298" y="0"/>
              <a:chExt cx="12208299" cy="6858000"/>
            </a:xfrm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41E10E1E-5268-4F03-BA64-07E19DE26739}"/>
                  </a:ext>
                </a:extLst>
              </p:cNvPr>
              <p:cNvSpPr/>
              <p:nvPr/>
            </p:nvSpPr>
            <p:spPr>
              <a:xfrm flipH="1">
                <a:off x="-16297" y="0"/>
                <a:ext cx="12208298" cy="6858000"/>
              </a:xfrm>
              <a:custGeom>
                <a:avLst/>
                <a:gdLst>
                  <a:gd name="connsiteX0" fmla="*/ 8574289 w 12208298"/>
                  <a:gd name="connsiteY0" fmla="*/ 0 h 6858000"/>
                  <a:gd name="connsiteX1" fmla="*/ 0 w 12208298"/>
                  <a:gd name="connsiteY1" fmla="*/ 0 h 6858000"/>
                  <a:gd name="connsiteX2" fmla="*/ 0 w 12208298"/>
                  <a:gd name="connsiteY2" fmla="*/ 6858000 h 6858000"/>
                  <a:gd name="connsiteX3" fmla="*/ 532109 w 12208298"/>
                  <a:gd name="connsiteY3" fmla="*/ 6858000 h 6858000"/>
                  <a:gd name="connsiteX4" fmla="*/ 11495317 w 12208298"/>
                  <a:gd name="connsiteY4" fmla="*/ 6858000 h 6858000"/>
                  <a:gd name="connsiteX5" fmla="*/ 12208298 w 12208298"/>
                  <a:gd name="connsiteY5" fmla="*/ 6858000 h 6858000"/>
                  <a:gd name="connsiteX6" fmla="*/ 12208298 w 12208298"/>
                  <a:gd name="connsiteY6" fmla="*/ 3146781 h 6858000"/>
                  <a:gd name="connsiteX7" fmla="*/ 10353284 w 12208298"/>
                  <a:gd name="connsiteY7" fmla="*/ 1291767 h 6858000"/>
                  <a:gd name="connsiteX8" fmla="*/ 9866056 w 12208298"/>
                  <a:gd name="connsiteY8" fmla="*/ 1291767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208298" h="6858000">
                    <a:moveTo>
                      <a:pt x="8574289" y="0"/>
                    </a:moveTo>
                    <a:lnTo>
                      <a:pt x="0" y="0"/>
                    </a:lnTo>
                    <a:lnTo>
                      <a:pt x="0" y="6858000"/>
                    </a:lnTo>
                    <a:lnTo>
                      <a:pt x="532109" y="6858000"/>
                    </a:lnTo>
                    <a:lnTo>
                      <a:pt x="11495317" y="6858000"/>
                    </a:lnTo>
                    <a:lnTo>
                      <a:pt x="12208298" y="6858000"/>
                    </a:lnTo>
                    <a:lnTo>
                      <a:pt x="12208298" y="3146781"/>
                    </a:lnTo>
                    <a:lnTo>
                      <a:pt x="10353284" y="1291767"/>
                    </a:lnTo>
                    <a:lnTo>
                      <a:pt x="9866056" y="1291767"/>
                    </a:lnTo>
                    <a:close/>
                  </a:path>
                </a:pathLst>
              </a:custGeom>
              <a:solidFill>
                <a:schemeClr val="accent2">
                  <a:alpha val="7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B989C45D-BDFF-418F-BE79-03FF70015770}"/>
                  </a:ext>
                </a:extLst>
              </p:cNvPr>
              <p:cNvSpPr/>
              <p:nvPr/>
            </p:nvSpPr>
            <p:spPr>
              <a:xfrm rot="5400000" flipH="1" flipV="1">
                <a:off x="2667000" y="-2667001"/>
                <a:ext cx="6858000" cy="12192002"/>
              </a:xfrm>
              <a:custGeom>
                <a:avLst/>
                <a:gdLst>
                  <a:gd name="connsiteX0" fmla="*/ 6858000 w 6858000"/>
                  <a:gd name="connsiteY0" fmla="*/ 3871658 h 12192002"/>
                  <a:gd name="connsiteX1" fmla="*/ 6858000 w 6858000"/>
                  <a:gd name="connsiteY1" fmla="*/ 12192002 h 12192002"/>
                  <a:gd name="connsiteX2" fmla="*/ 5363029 w 6858000"/>
                  <a:gd name="connsiteY2" fmla="*/ 12192002 h 12192002"/>
                  <a:gd name="connsiteX3" fmla="*/ 5363029 w 6858000"/>
                  <a:gd name="connsiteY3" fmla="*/ 12192000 h 12192002"/>
                  <a:gd name="connsiteX4" fmla="*/ 0 w 6858000"/>
                  <a:gd name="connsiteY4" fmla="*/ 12192000 h 12192002"/>
                  <a:gd name="connsiteX5" fmla="*/ 0 w 6858000"/>
                  <a:gd name="connsiteY5" fmla="*/ 0 h 12192002"/>
                  <a:gd name="connsiteX6" fmla="*/ 3539398 w 6858000"/>
                  <a:gd name="connsiteY6" fmla="*/ 0 h 12192002"/>
                  <a:gd name="connsiteX7" fmla="*/ 5566229 w 6858000"/>
                  <a:gd name="connsiteY7" fmla="*/ 2026831 h 12192002"/>
                  <a:gd name="connsiteX8" fmla="*/ 5566229 w 6858000"/>
                  <a:gd name="connsiteY8" fmla="*/ 2575538 h 12192002"/>
                  <a:gd name="connsiteX9" fmla="*/ 6858000 w 6858000"/>
                  <a:gd name="connsiteY9" fmla="*/ 3871657 h 12192002"/>
                  <a:gd name="connsiteX10" fmla="*/ 5566229 w 6858000"/>
                  <a:gd name="connsiteY10" fmla="*/ 3871657 h 12192002"/>
                  <a:gd name="connsiteX11" fmla="*/ 5566229 w 6858000"/>
                  <a:gd name="connsiteY11" fmla="*/ 3871658 h 12192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858000" h="12192002">
                    <a:moveTo>
                      <a:pt x="6858000" y="3871658"/>
                    </a:moveTo>
                    <a:lnTo>
                      <a:pt x="6858000" y="12192002"/>
                    </a:lnTo>
                    <a:lnTo>
                      <a:pt x="5363029" y="12192002"/>
                    </a:lnTo>
                    <a:lnTo>
                      <a:pt x="5363029" y="12192000"/>
                    </a:lnTo>
                    <a:lnTo>
                      <a:pt x="0" y="12192000"/>
                    </a:lnTo>
                    <a:lnTo>
                      <a:pt x="0" y="0"/>
                    </a:lnTo>
                    <a:lnTo>
                      <a:pt x="3539398" y="0"/>
                    </a:lnTo>
                    <a:lnTo>
                      <a:pt x="5566229" y="2026831"/>
                    </a:lnTo>
                    <a:lnTo>
                      <a:pt x="5566229" y="2575538"/>
                    </a:lnTo>
                    <a:lnTo>
                      <a:pt x="6858000" y="3871657"/>
                    </a:lnTo>
                    <a:lnTo>
                      <a:pt x="5566229" y="3871657"/>
                    </a:lnTo>
                    <a:lnTo>
                      <a:pt x="5566229" y="3871658"/>
                    </a:lnTo>
                    <a:close/>
                  </a:path>
                </a:pathLst>
              </a:custGeom>
              <a:pattFill prst="wdDnDiag">
                <a:fgClr>
                  <a:schemeClr val="accent1"/>
                </a:fgClr>
                <a:bgClr>
                  <a:schemeClr val="accent2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7" name="Right Triangle 16">
                <a:extLst>
                  <a:ext uri="{FF2B5EF4-FFF2-40B4-BE49-F238E27FC236}">
                    <a16:creationId xmlns:a16="http://schemas.microsoft.com/office/drawing/2014/main" id="{8DCD5806-2A2F-4ABF-8057-245681C498E6}"/>
                  </a:ext>
                </a:extLst>
              </p:cNvPr>
              <p:cNvSpPr/>
              <p:nvPr/>
            </p:nvSpPr>
            <p:spPr>
              <a:xfrm rot="16200000" flipH="1" flipV="1">
                <a:off x="24625" y="-4746"/>
                <a:ext cx="2819399" cy="2828891"/>
              </a:xfrm>
              <a:prstGeom prst="rtTriangl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8" name="Right Triangle 17">
                <a:extLst>
                  <a:ext uri="{FF2B5EF4-FFF2-40B4-BE49-F238E27FC236}">
                    <a16:creationId xmlns:a16="http://schemas.microsoft.com/office/drawing/2014/main" id="{3A93038F-E9E4-4FFD-B3DF-28DB7C2C1490}"/>
                  </a:ext>
                </a:extLst>
              </p:cNvPr>
              <p:cNvSpPr/>
              <p:nvPr/>
            </p:nvSpPr>
            <p:spPr>
              <a:xfrm rot="16200000" flipH="1" flipV="1">
                <a:off x="4418" y="-4422"/>
                <a:ext cx="2627088" cy="2635933"/>
              </a:xfrm>
              <a:prstGeom prst="rtTriangle">
                <a:avLst/>
              </a:prstGeom>
              <a:pattFill prst="dkHorz">
                <a:fgClr>
                  <a:schemeClr val="accent1"/>
                </a:fgClr>
                <a:bgClr>
                  <a:schemeClr val="accent2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9" name="Right Triangle 18">
                <a:extLst>
                  <a:ext uri="{FF2B5EF4-FFF2-40B4-BE49-F238E27FC236}">
                    <a16:creationId xmlns:a16="http://schemas.microsoft.com/office/drawing/2014/main" id="{5DEA1E02-BBD0-4AE3-AF22-433B90272178}"/>
                  </a:ext>
                </a:extLst>
              </p:cNvPr>
              <p:cNvSpPr/>
              <p:nvPr/>
            </p:nvSpPr>
            <p:spPr>
              <a:xfrm rot="16200000" flipH="1" flipV="1">
                <a:off x="-12263" y="-4034"/>
                <a:ext cx="2397087" cy="2405158"/>
              </a:xfrm>
              <a:prstGeom prst="rtTriangle">
                <a:avLst/>
              </a:prstGeom>
              <a:solidFill>
                <a:schemeClr val="accent2">
                  <a:alpha val="4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0027A677-9ACB-4264-B148-4806678FB83F}"/>
                  </a:ext>
                </a:extLst>
              </p:cNvPr>
              <p:cNvSpPr/>
              <p:nvPr/>
            </p:nvSpPr>
            <p:spPr>
              <a:xfrm rot="5400000" flipH="1" flipV="1">
                <a:off x="2667000" y="-2667001"/>
                <a:ext cx="6858000" cy="12192002"/>
              </a:xfrm>
              <a:custGeom>
                <a:avLst/>
                <a:gdLst>
                  <a:gd name="connsiteX0" fmla="*/ 6858000 w 6858000"/>
                  <a:gd name="connsiteY0" fmla="*/ 3871658 h 12192002"/>
                  <a:gd name="connsiteX1" fmla="*/ 6858000 w 6858000"/>
                  <a:gd name="connsiteY1" fmla="*/ 12192002 h 12192002"/>
                  <a:gd name="connsiteX2" fmla="*/ 5363029 w 6858000"/>
                  <a:gd name="connsiteY2" fmla="*/ 12192002 h 12192002"/>
                  <a:gd name="connsiteX3" fmla="*/ 5363029 w 6858000"/>
                  <a:gd name="connsiteY3" fmla="*/ 12192000 h 12192002"/>
                  <a:gd name="connsiteX4" fmla="*/ 0 w 6858000"/>
                  <a:gd name="connsiteY4" fmla="*/ 12192000 h 12192002"/>
                  <a:gd name="connsiteX5" fmla="*/ 0 w 6858000"/>
                  <a:gd name="connsiteY5" fmla="*/ 0 h 12192002"/>
                  <a:gd name="connsiteX6" fmla="*/ 3539398 w 6858000"/>
                  <a:gd name="connsiteY6" fmla="*/ 0 h 12192002"/>
                  <a:gd name="connsiteX7" fmla="*/ 5566229 w 6858000"/>
                  <a:gd name="connsiteY7" fmla="*/ 2026831 h 12192002"/>
                  <a:gd name="connsiteX8" fmla="*/ 5566229 w 6858000"/>
                  <a:gd name="connsiteY8" fmla="*/ 2575538 h 12192002"/>
                  <a:gd name="connsiteX9" fmla="*/ 6858000 w 6858000"/>
                  <a:gd name="connsiteY9" fmla="*/ 3871657 h 12192002"/>
                  <a:gd name="connsiteX10" fmla="*/ 5566229 w 6858000"/>
                  <a:gd name="connsiteY10" fmla="*/ 3871657 h 12192002"/>
                  <a:gd name="connsiteX11" fmla="*/ 5566229 w 6858000"/>
                  <a:gd name="connsiteY11" fmla="*/ 3871658 h 12192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858000" h="12192002">
                    <a:moveTo>
                      <a:pt x="6858000" y="3871658"/>
                    </a:moveTo>
                    <a:lnTo>
                      <a:pt x="6858000" y="12192002"/>
                    </a:lnTo>
                    <a:lnTo>
                      <a:pt x="5363029" y="12192002"/>
                    </a:lnTo>
                    <a:lnTo>
                      <a:pt x="5363029" y="12192000"/>
                    </a:lnTo>
                    <a:lnTo>
                      <a:pt x="0" y="12192000"/>
                    </a:lnTo>
                    <a:lnTo>
                      <a:pt x="0" y="0"/>
                    </a:lnTo>
                    <a:lnTo>
                      <a:pt x="3539398" y="0"/>
                    </a:lnTo>
                    <a:lnTo>
                      <a:pt x="5566229" y="2026831"/>
                    </a:lnTo>
                    <a:lnTo>
                      <a:pt x="5566229" y="2575538"/>
                    </a:lnTo>
                    <a:lnTo>
                      <a:pt x="6858000" y="3871657"/>
                    </a:lnTo>
                    <a:lnTo>
                      <a:pt x="5566229" y="3871657"/>
                    </a:lnTo>
                    <a:lnTo>
                      <a:pt x="5566229" y="3871658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</p:grpSp>
        <p:sp>
          <p:nvSpPr>
            <p:cNvPr id="9" name="Freeform: Shape 12">
              <a:extLst>
                <a:ext uri="{FF2B5EF4-FFF2-40B4-BE49-F238E27FC236}">
                  <a16:creationId xmlns:a16="http://schemas.microsoft.com/office/drawing/2014/main" id="{E3AAB79D-382D-4A95-965E-526B6A681DA7}"/>
                </a:ext>
              </a:extLst>
            </p:cNvPr>
            <p:cNvSpPr/>
            <p:nvPr/>
          </p:nvSpPr>
          <p:spPr>
            <a:xfrm rot="18900000" flipH="1">
              <a:off x="-1604709" y="1397837"/>
              <a:ext cx="3211378" cy="3211378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0A22127-2B4A-4B15-B0A9-F019A30347A1}"/>
                </a:ext>
              </a:extLst>
            </p:cNvPr>
            <p:cNvSpPr/>
            <p:nvPr/>
          </p:nvSpPr>
          <p:spPr>
            <a:xfrm rot="18900000">
              <a:off x="-861777" y="-3756"/>
              <a:ext cx="2676646" cy="1356876"/>
            </a:xfrm>
            <a:custGeom>
              <a:avLst/>
              <a:gdLst>
                <a:gd name="connsiteX0" fmla="*/ 1319770 w 2676646"/>
                <a:gd name="connsiteY0" fmla="*/ 0 h 1356876"/>
                <a:gd name="connsiteX1" fmla="*/ 2676646 w 2676646"/>
                <a:gd name="connsiteY1" fmla="*/ 1356876 h 1356876"/>
                <a:gd name="connsiteX2" fmla="*/ 0 w 2676646"/>
                <a:gd name="connsiteY2" fmla="*/ 1356876 h 1356876"/>
                <a:gd name="connsiteX3" fmla="*/ 0 w 2676646"/>
                <a:gd name="connsiteY3" fmla="*/ 1319770 h 1356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76646" h="1356876">
                  <a:moveTo>
                    <a:pt x="1319770" y="0"/>
                  </a:moveTo>
                  <a:lnTo>
                    <a:pt x="2676646" y="1356876"/>
                  </a:lnTo>
                  <a:lnTo>
                    <a:pt x="0" y="1356876"/>
                  </a:lnTo>
                  <a:lnTo>
                    <a:pt x="0" y="1319770"/>
                  </a:ln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noProof="0" dirty="0"/>
            </a:p>
          </p:txBody>
        </p:sp>
        <p:sp>
          <p:nvSpPr>
            <p:cNvPr id="11" name="Freeform: Shape 12">
              <a:extLst>
                <a:ext uri="{FF2B5EF4-FFF2-40B4-BE49-F238E27FC236}">
                  <a16:creationId xmlns:a16="http://schemas.microsoft.com/office/drawing/2014/main" id="{F04D9FDC-1B67-4254-9535-CD32E81F0C3E}"/>
                </a:ext>
              </a:extLst>
            </p:cNvPr>
            <p:cNvSpPr/>
            <p:nvPr/>
          </p:nvSpPr>
          <p:spPr>
            <a:xfrm rot="13500000">
              <a:off x="-1226102" y="1737462"/>
              <a:ext cx="2416016" cy="2416016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A86C4EA-4CF8-4531-845D-4FCB1E2F7422}"/>
                </a:ext>
              </a:extLst>
            </p:cNvPr>
            <p:cNvGrpSpPr/>
            <p:nvPr/>
          </p:nvGrpSpPr>
          <p:grpSpPr>
            <a:xfrm>
              <a:off x="-760406" y="4672937"/>
              <a:ext cx="1520812" cy="1520812"/>
              <a:chOff x="-1604709" y="3012880"/>
              <a:chExt cx="3211378" cy="3211378"/>
            </a:xfrm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1101B195-C112-4D20-8D19-4D22479B150D}"/>
                  </a:ext>
                </a:extLst>
              </p:cNvPr>
              <p:cNvSpPr/>
              <p:nvPr/>
            </p:nvSpPr>
            <p:spPr>
              <a:xfrm rot="18900000" flipH="1">
                <a:off x="-1604709" y="3012880"/>
                <a:ext cx="3211378" cy="3211378"/>
              </a:xfrm>
              <a:custGeom>
                <a:avLst/>
                <a:gdLst>
                  <a:gd name="connsiteX0" fmla="*/ 754341 w 754341"/>
                  <a:gd name="connsiteY0" fmla="*/ 754341 h 754341"/>
                  <a:gd name="connsiteX1" fmla="*/ 0 w 754341"/>
                  <a:gd name="connsiteY1" fmla="*/ 754341 h 754341"/>
                  <a:gd name="connsiteX2" fmla="*/ 0 w 754341"/>
                  <a:gd name="connsiteY2" fmla="*/ 0 h 7543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54341" h="754341">
                    <a:moveTo>
                      <a:pt x="754341" y="754341"/>
                    </a:moveTo>
                    <a:lnTo>
                      <a:pt x="0" y="7543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4" name="Freeform: Shape 12">
                <a:extLst>
                  <a:ext uri="{FF2B5EF4-FFF2-40B4-BE49-F238E27FC236}">
                    <a16:creationId xmlns:a16="http://schemas.microsoft.com/office/drawing/2014/main" id="{CA755F1F-9955-4CBB-8F34-F7801CA44CE7}"/>
                  </a:ext>
                </a:extLst>
              </p:cNvPr>
              <p:cNvSpPr/>
              <p:nvPr/>
            </p:nvSpPr>
            <p:spPr>
              <a:xfrm rot="13500000">
                <a:off x="-1226102" y="3352505"/>
                <a:ext cx="2416016" cy="2416016"/>
              </a:xfrm>
              <a:custGeom>
                <a:avLst/>
                <a:gdLst>
                  <a:gd name="connsiteX0" fmla="*/ 754341 w 754341"/>
                  <a:gd name="connsiteY0" fmla="*/ 754341 h 754341"/>
                  <a:gd name="connsiteX1" fmla="*/ 0 w 754341"/>
                  <a:gd name="connsiteY1" fmla="*/ 754341 h 754341"/>
                  <a:gd name="connsiteX2" fmla="*/ 0 w 754341"/>
                  <a:gd name="connsiteY2" fmla="*/ 0 h 7543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54341" h="754341">
                    <a:moveTo>
                      <a:pt x="754341" y="754341"/>
                    </a:moveTo>
                    <a:lnTo>
                      <a:pt x="0" y="754341"/>
                    </a:lnTo>
                    <a:lnTo>
                      <a:pt x="0" y="0"/>
                    </a:lnTo>
                    <a:close/>
                  </a:path>
                </a:pathLst>
              </a:custGeom>
              <a:pattFill prst="wdDnDiag">
                <a:fgClr>
                  <a:schemeClr val="accent1">
                    <a:lumMod val="60000"/>
                    <a:lumOff val="40000"/>
                  </a:schemeClr>
                </a:fgClr>
                <a:bgClr>
                  <a:schemeClr val="accent2">
                    <a:lumMod val="50000"/>
                  </a:schemeClr>
                </a:bgClr>
              </a:patt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E597736-C478-4C26-9BAF-205FE31E977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761488" y="2395728"/>
            <a:ext cx="7077456" cy="1243584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6600" b="1" dirty="0">
                <a:solidFill>
                  <a:schemeClr val="accent2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D2DEF0-A0B0-4CFE-B67D-A9D75E2368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61488" y="3721608"/>
            <a:ext cx="7077456" cy="86868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GB" sz="1800" spc="3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228600" lvl="0" indent="-22860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36959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8103E00-7E4A-44CD-81AC-06433CAE1110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E796BFF-6E5F-4DE7-B193-F501FC094D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3365" y="1517715"/>
            <a:ext cx="5184437" cy="4659248"/>
          </a:xfrm>
        </p:spPr>
        <p:txBody>
          <a:bodyPr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3pPr>
            <a:lvl4pPr marL="1657350" indent="-285750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4pPr>
            <a:lvl5pPr marL="2114550" indent="-285750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1" name="Content Placeholder 3">
            <a:extLst>
              <a:ext uri="{FF2B5EF4-FFF2-40B4-BE49-F238E27FC236}">
                <a16:creationId xmlns:a16="http://schemas.microsoft.com/office/drawing/2014/main" id="{78622754-CA4D-4C27-A37F-B26E7B4C9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74163" y="1517715"/>
            <a:ext cx="5184437" cy="465924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9597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ategor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0" name="Picture Placeholder 8">
            <a:extLst>
              <a:ext uri="{FF2B5EF4-FFF2-40B4-BE49-F238E27FC236}">
                <a16:creationId xmlns:a16="http://schemas.microsoft.com/office/drawing/2014/main" id="{6D00E6B4-1CBE-404E-B943-5F1832320C1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78212" y="2096716"/>
            <a:ext cx="1259505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1" name="Picture Placeholder 8">
            <a:extLst>
              <a:ext uri="{FF2B5EF4-FFF2-40B4-BE49-F238E27FC236}">
                <a16:creationId xmlns:a16="http://schemas.microsoft.com/office/drawing/2014/main" id="{7CD59BFD-62BE-4E33-92A5-B84A2A9A8D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222230" y="2096716"/>
            <a:ext cx="1259505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2" name="Picture Placeholder 8">
            <a:extLst>
              <a:ext uri="{FF2B5EF4-FFF2-40B4-BE49-F238E27FC236}">
                <a16:creationId xmlns:a16="http://schemas.microsoft.com/office/drawing/2014/main" id="{60DC5978-55B8-421D-91B4-29F8210A7B2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466248" y="2096716"/>
            <a:ext cx="1259505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3" name="Picture Placeholder 8">
            <a:extLst>
              <a:ext uri="{FF2B5EF4-FFF2-40B4-BE49-F238E27FC236}">
                <a16:creationId xmlns:a16="http://schemas.microsoft.com/office/drawing/2014/main" id="{BE3FB8C3-2C7E-4C59-8BD5-53FA2772DB5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710266" y="2096716"/>
            <a:ext cx="1259505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4" name="Picture Placeholder 8">
            <a:extLst>
              <a:ext uri="{FF2B5EF4-FFF2-40B4-BE49-F238E27FC236}">
                <a16:creationId xmlns:a16="http://schemas.microsoft.com/office/drawing/2014/main" id="{FD8FA9DA-C36B-4889-B88F-28B5829E53E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954283" y="2096716"/>
            <a:ext cx="1259505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2A19101D-7C37-42BF-8167-5391EA65EC3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19894" y="4240093"/>
            <a:ext cx="1776140" cy="146304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7" name="Text Placeholder 22">
            <a:extLst>
              <a:ext uri="{FF2B5EF4-FFF2-40B4-BE49-F238E27FC236}">
                <a16:creationId xmlns:a16="http://schemas.microsoft.com/office/drawing/2014/main" id="{05F72315-51A9-431C-B80A-45E4FB1D6BD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963912" y="4240093"/>
            <a:ext cx="1776140" cy="146304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883D1F0C-34F1-46E1-B178-E4AB82B1463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207930" y="4240093"/>
            <a:ext cx="1776140" cy="146304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9" name="Text Placeholder 22">
            <a:extLst>
              <a:ext uri="{FF2B5EF4-FFF2-40B4-BE49-F238E27FC236}">
                <a16:creationId xmlns:a16="http://schemas.microsoft.com/office/drawing/2014/main" id="{7202A849-DF14-40E7-B38D-1185F72603E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451948" y="4240093"/>
            <a:ext cx="1776140" cy="146304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0" name="Text Placeholder 22">
            <a:extLst>
              <a:ext uri="{FF2B5EF4-FFF2-40B4-BE49-F238E27FC236}">
                <a16:creationId xmlns:a16="http://schemas.microsoft.com/office/drawing/2014/main" id="{CCFC1ADF-AC11-4CCD-AC2D-478B6FFEA5E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695965" y="4240093"/>
            <a:ext cx="1776140" cy="146304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B4CB326-DA0E-488E-B236-7017E8438FBB}"/>
              </a:ext>
            </a:extLst>
          </p:cNvPr>
          <p:cNvCxnSpPr/>
          <p:nvPr userDrawn="1"/>
        </p:nvCxnSpPr>
        <p:spPr>
          <a:xfrm>
            <a:off x="1242354" y="3825022"/>
            <a:ext cx="731221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366B533-7212-4A36-9CE2-D6302E721F8F}"/>
              </a:ext>
            </a:extLst>
          </p:cNvPr>
          <p:cNvCxnSpPr/>
          <p:nvPr userDrawn="1"/>
        </p:nvCxnSpPr>
        <p:spPr>
          <a:xfrm>
            <a:off x="3486372" y="3825022"/>
            <a:ext cx="731221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D7474CD-E230-4E14-8274-5E20F673F401}"/>
              </a:ext>
            </a:extLst>
          </p:cNvPr>
          <p:cNvCxnSpPr/>
          <p:nvPr userDrawn="1"/>
        </p:nvCxnSpPr>
        <p:spPr>
          <a:xfrm>
            <a:off x="5730390" y="3825022"/>
            <a:ext cx="731221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BF71FCE-6F39-4D2F-82BE-7D9F1D2ED59F}"/>
              </a:ext>
            </a:extLst>
          </p:cNvPr>
          <p:cNvCxnSpPr/>
          <p:nvPr userDrawn="1"/>
        </p:nvCxnSpPr>
        <p:spPr>
          <a:xfrm>
            <a:off x="7974408" y="3825022"/>
            <a:ext cx="731221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E97AC7A-17D9-4F42-9DD0-94FE4FC6BF19}"/>
              </a:ext>
            </a:extLst>
          </p:cNvPr>
          <p:cNvCxnSpPr/>
          <p:nvPr userDrawn="1"/>
        </p:nvCxnSpPr>
        <p:spPr>
          <a:xfrm>
            <a:off x="10218425" y="3825022"/>
            <a:ext cx="731221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62EEBF51-DCAD-4335-85E9-52801031A1BF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762663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+ 3 Secti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2A19101D-7C37-42BF-8167-5391EA65EC3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42094" y="4240093"/>
            <a:ext cx="3293306" cy="1463040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62EEBF51-DCAD-4335-85E9-52801031A1BF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231B97CF-FD24-4932-8459-893B1AC73D3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-2" y="1352575"/>
            <a:ext cx="12192002" cy="228989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accent2"/>
                </a:solidFill>
                <a:latin typeface="Trade Gothic LT Pro" panose="020B0503040303020004" pitchFamily="34" charset="0"/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36" name="Text Placeholder 22">
            <a:extLst>
              <a:ext uri="{FF2B5EF4-FFF2-40B4-BE49-F238E27FC236}">
                <a16:creationId xmlns:a16="http://schemas.microsoft.com/office/drawing/2014/main" id="{642D3CE0-C3B4-4F3F-A650-AB452B3AD4B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444169" y="4240093"/>
            <a:ext cx="3293306" cy="1463040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7" name="Text Placeholder 22">
            <a:extLst>
              <a:ext uri="{FF2B5EF4-FFF2-40B4-BE49-F238E27FC236}">
                <a16:creationId xmlns:a16="http://schemas.microsoft.com/office/drawing/2014/main" id="{DBED2BB0-CDAD-40EE-8B35-C66DF45EE2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346244" y="4240093"/>
            <a:ext cx="3293306" cy="1463040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47457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+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2A19101D-7C37-42BF-8167-5391EA65EC3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42094" y="4240093"/>
            <a:ext cx="9402006" cy="1463040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62EEBF51-DCAD-4335-85E9-52801031A1BF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231B97CF-FD24-4932-8459-893B1AC73D3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-2" y="1352575"/>
            <a:ext cx="12192002" cy="228989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accent2"/>
                </a:solidFill>
                <a:latin typeface="Trade Gothic LT Pro" panose="020B0503040303020004" pitchFamily="34" charset="0"/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24868267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62EEBF51-DCAD-4335-85E9-52801031A1BF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30B3A574-7940-4E35-857E-5CA35A5910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110087" y="1444649"/>
            <a:ext cx="7548513" cy="4579079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912B51EA-3E6F-4BF6-BE48-62128AF32B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3366" y="1444649"/>
            <a:ext cx="3365063" cy="4579079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06501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62EEBF51-DCAD-4335-85E9-52801031A1BF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912B51EA-3E6F-4BF6-BE48-62128AF32B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3366" y="1444649"/>
            <a:ext cx="3365063" cy="4579079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A015C605-1D30-48BC-A0D6-3B11AF56CC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4290" y="1444649"/>
            <a:ext cx="7694310" cy="4579079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129895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D4494CD2-CCDD-0248-96F8-741002C44255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9" name="Freeform: Shape 9">
            <a:extLst>
              <a:ext uri="{FF2B5EF4-FFF2-40B4-BE49-F238E27FC236}">
                <a16:creationId xmlns:a16="http://schemas.microsoft.com/office/drawing/2014/main" id="{07077B00-C1EE-7241-B441-7814F92A7EDF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0" name="Freeform: Shape 17">
            <a:extLst>
              <a:ext uri="{FF2B5EF4-FFF2-40B4-BE49-F238E27FC236}">
                <a16:creationId xmlns:a16="http://schemas.microsoft.com/office/drawing/2014/main" id="{3A1AEBC4-637E-F64C-9192-69AC4BB26D0C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1" name="Freeform: Shape 11">
            <a:extLst>
              <a:ext uri="{FF2B5EF4-FFF2-40B4-BE49-F238E27FC236}">
                <a16:creationId xmlns:a16="http://schemas.microsoft.com/office/drawing/2014/main" id="{669A7039-C54C-8E46-9A8B-DDB2547D989C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Freeform: Shape 7">
            <a:extLst>
              <a:ext uri="{FF2B5EF4-FFF2-40B4-BE49-F238E27FC236}">
                <a16:creationId xmlns:a16="http://schemas.microsoft.com/office/drawing/2014/main" id="{4F173B32-87BB-9A40-8C91-4C1EED2B7ABF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AC87F4E-12B5-1B42-AFD2-4DB39B7645C9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25" name="Freeform: Shape 15">
              <a:extLst>
                <a:ext uri="{FF2B5EF4-FFF2-40B4-BE49-F238E27FC236}">
                  <a16:creationId xmlns:a16="http://schemas.microsoft.com/office/drawing/2014/main" id="{03DD8765-59DF-A045-ADB5-E39FAEE153A0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6" name="Freeform: Shape 16">
              <a:extLst>
                <a:ext uri="{FF2B5EF4-FFF2-40B4-BE49-F238E27FC236}">
                  <a16:creationId xmlns:a16="http://schemas.microsoft.com/office/drawing/2014/main" id="{B34B796C-A407-7B4D-B4F0-E58A44FE8DB4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0" name="Freeform: Shape 23">
            <a:extLst>
              <a:ext uri="{FF2B5EF4-FFF2-40B4-BE49-F238E27FC236}">
                <a16:creationId xmlns:a16="http://schemas.microsoft.com/office/drawing/2014/main" id="{CBE3FDC9-67CB-FA42-B127-A36BFF4678BB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1" name="Slide Number Placeholder 4">
            <a:extLst>
              <a:ext uri="{FF2B5EF4-FFF2-40B4-BE49-F238E27FC236}">
                <a16:creationId xmlns:a16="http://schemas.microsoft.com/office/drawing/2014/main" id="{1E902BFF-CA8F-D745-A819-A7BB38B30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723047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6E739168-A5E8-443A-B392-7AD4CF8977A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41E10E1E-5268-4F03-BA64-07E19DE26739}"/>
              </a:ext>
            </a:extLst>
          </p:cNvPr>
          <p:cNvSpPr/>
          <p:nvPr/>
        </p:nvSpPr>
        <p:spPr>
          <a:xfrm flipH="1">
            <a:off x="-16297" y="0"/>
            <a:ext cx="12208298" cy="6858000"/>
          </a:xfrm>
          <a:custGeom>
            <a:avLst/>
            <a:gdLst>
              <a:gd name="connsiteX0" fmla="*/ 8574289 w 12208298"/>
              <a:gd name="connsiteY0" fmla="*/ 0 h 6858000"/>
              <a:gd name="connsiteX1" fmla="*/ 0 w 12208298"/>
              <a:gd name="connsiteY1" fmla="*/ 0 h 6858000"/>
              <a:gd name="connsiteX2" fmla="*/ 0 w 12208298"/>
              <a:gd name="connsiteY2" fmla="*/ 6858000 h 6858000"/>
              <a:gd name="connsiteX3" fmla="*/ 532109 w 12208298"/>
              <a:gd name="connsiteY3" fmla="*/ 6858000 h 6858000"/>
              <a:gd name="connsiteX4" fmla="*/ 11495317 w 12208298"/>
              <a:gd name="connsiteY4" fmla="*/ 6858000 h 6858000"/>
              <a:gd name="connsiteX5" fmla="*/ 12208298 w 12208298"/>
              <a:gd name="connsiteY5" fmla="*/ 6858000 h 6858000"/>
              <a:gd name="connsiteX6" fmla="*/ 12208298 w 12208298"/>
              <a:gd name="connsiteY6" fmla="*/ 3146781 h 6858000"/>
              <a:gd name="connsiteX7" fmla="*/ 10353284 w 12208298"/>
              <a:gd name="connsiteY7" fmla="*/ 1291767 h 6858000"/>
              <a:gd name="connsiteX8" fmla="*/ 9866056 w 12208298"/>
              <a:gd name="connsiteY8" fmla="*/ 129176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08298" h="6858000">
                <a:moveTo>
                  <a:pt x="8574289" y="0"/>
                </a:moveTo>
                <a:lnTo>
                  <a:pt x="0" y="0"/>
                </a:lnTo>
                <a:lnTo>
                  <a:pt x="0" y="6858000"/>
                </a:lnTo>
                <a:lnTo>
                  <a:pt x="532109" y="6858000"/>
                </a:lnTo>
                <a:lnTo>
                  <a:pt x="11495317" y="6858000"/>
                </a:lnTo>
                <a:lnTo>
                  <a:pt x="12208298" y="6858000"/>
                </a:lnTo>
                <a:lnTo>
                  <a:pt x="12208298" y="3146781"/>
                </a:lnTo>
                <a:lnTo>
                  <a:pt x="10353284" y="1291767"/>
                </a:lnTo>
                <a:lnTo>
                  <a:pt x="9866056" y="1291767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989C45D-BDFF-418F-BE79-03FF70015770}"/>
              </a:ext>
            </a:extLst>
          </p:cNvPr>
          <p:cNvSpPr/>
          <p:nvPr/>
        </p:nvSpPr>
        <p:spPr>
          <a:xfrm rot="5400000" flipH="1" flipV="1">
            <a:off x="2667000" y="-2667001"/>
            <a:ext cx="6858000" cy="12192002"/>
          </a:xfrm>
          <a:custGeom>
            <a:avLst/>
            <a:gdLst>
              <a:gd name="connsiteX0" fmla="*/ 6858000 w 6858000"/>
              <a:gd name="connsiteY0" fmla="*/ 3871658 h 12192002"/>
              <a:gd name="connsiteX1" fmla="*/ 6858000 w 6858000"/>
              <a:gd name="connsiteY1" fmla="*/ 12192002 h 12192002"/>
              <a:gd name="connsiteX2" fmla="*/ 5363029 w 6858000"/>
              <a:gd name="connsiteY2" fmla="*/ 12192002 h 12192002"/>
              <a:gd name="connsiteX3" fmla="*/ 5363029 w 6858000"/>
              <a:gd name="connsiteY3" fmla="*/ 12192000 h 12192002"/>
              <a:gd name="connsiteX4" fmla="*/ 0 w 6858000"/>
              <a:gd name="connsiteY4" fmla="*/ 12192000 h 12192002"/>
              <a:gd name="connsiteX5" fmla="*/ 0 w 6858000"/>
              <a:gd name="connsiteY5" fmla="*/ 0 h 12192002"/>
              <a:gd name="connsiteX6" fmla="*/ 3539398 w 6858000"/>
              <a:gd name="connsiteY6" fmla="*/ 0 h 12192002"/>
              <a:gd name="connsiteX7" fmla="*/ 5566229 w 6858000"/>
              <a:gd name="connsiteY7" fmla="*/ 2026831 h 12192002"/>
              <a:gd name="connsiteX8" fmla="*/ 5566229 w 6858000"/>
              <a:gd name="connsiteY8" fmla="*/ 2575538 h 12192002"/>
              <a:gd name="connsiteX9" fmla="*/ 6858000 w 6858000"/>
              <a:gd name="connsiteY9" fmla="*/ 3871657 h 12192002"/>
              <a:gd name="connsiteX10" fmla="*/ 5566229 w 6858000"/>
              <a:gd name="connsiteY10" fmla="*/ 3871657 h 12192002"/>
              <a:gd name="connsiteX11" fmla="*/ 5566229 w 6858000"/>
              <a:gd name="connsiteY11" fmla="*/ 3871658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12192002">
                <a:moveTo>
                  <a:pt x="6858000" y="3871658"/>
                </a:moveTo>
                <a:lnTo>
                  <a:pt x="6858000" y="12192002"/>
                </a:lnTo>
                <a:lnTo>
                  <a:pt x="5363029" y="12192002"/>
                </a:lnTo>
                <a:lnTo>
                  <a:pt x="5363029" y="12192000"/>
                </a:lnTo>
                <a:lnTo>
                  <a:pt x="0" y="12192000"/>
                </a:lnTo>
                <a:lnTo>
                  <a:pt x="0" y="0"/>
                </a:lnTo>
                <a:lnTo>
                  <a:pt x="3539398" y="0"/>
                </a:lnTo>
                <a:lnTo>
                  <a:pt x="5566229" y="2026831"/>
                </a:lnTo>
                <a:lnTo>
                  <a:pt x="5566229" y="2575538"/>
                </a:lnTo>
                <a:lnTo>
                  <a:pt x="6858000" y="3871657"/>
                </a:lnTo>
                <a:lnTo>
                  <a:pt x="5566229" y="3871657"/>
                </a:lnTo>
                <a:lnTo>
                  <a:pt x="5566229" y="3871658"/>
                </a:lnTo>
                <a:close/>
              </a:path>
            </a:pathLst>
          </a:custGeom>
          <a:pattFill prst="wdDnDiag">
            <a:fgClr>
              <a:schemeClr val="accent1"/>
            </a:fgClr>
            <a:bgClr>
              <a:schemeClr val="accent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0027A677-9ACB-4264-B148-4806678FB83F}"/>
              </a:ext>
            </a:extLst>
          </p:cNvPr>
          <p:cNvSpPr/>
          <p:nvPr/>
        </p:nvSpPr>
        <p:spPr>
          <a:xfrm rot="5400000" flipH="1" flipV="1">
            <a:off x="2667000" y="-2667001"/>
            <a:ext cx="6858000" cy="12192002"/>
          </a:xfrm>
          <a:custGeom>
            <a:avLst/>
            <a:gdLst>
              <a:gd name="connsiteX0" fmla="*/ 6858000 w 6858000"/>
              <a:gd name="connsiteY0" fmla="*/ 3871658 h 12192002"/>
              <a:gd name="connsiteX1" fmla="*/ 6858000 w 6858000"/>
              <a:gd name="connsiteY1" fmla="*/ 12192002 h 12192002"/>
              <a:gd name="connsiteX2" fmla="*/ 5363029 w 6858000"/>
              <a:gd name="connsiteY2" fmla="*/ 12192002 h 12192002"/>
              <a:gd name="connsiteX3" fmla="*/ 5363029 w 6858000"/>
              <a:gd name="connsiteY3" fmla="*/ 12192000 h 12192002"/>
              <a:gd name="connsiteX4" fmla="*/ 0 w 6858000"/>
              <a:gd name="connsiteY4" fmla="*/ 12192000 h 12192002"/>
              <a:gd name="connsiteX5" fmla="*/ 0 w 6858000"/>
              <a:gd name="connsiteY5" fmla="*/ 0 h 12192002"/>
              <a:gd name="connsiteX6" fmla="*/ 3539398 w 6858000"/>
              <a:gd name="connsiteY6" fmla="*/ 0 h 12192002"/>
              <a:gd name="connsiteX7" fmla="*/ 5566229 w 6858000"/>
              <a:gd name="connsiteY7" fmla="*/ 2026831 h 12192002"/>
              <a:gd name="connsiteX8" fmla="*/ 5566229 w 6858000"/>
              <a:gd name="connsiteY8" fmla="*/ 2575538 h 12192002"/>
              <a:gd name="connsiteX9" fmla="*/ 6858000 w 6858000"/>
              <a:gd name="connsiteY9" fmla="*/ 3871657 h 12192002"/>
              <a:gd name="connsiteX10" fmla="*/ 5566229 w 6858000"/>
              <a:gd name="connsiteY10" fmla="*/ 3871657 h 12192002"/>
              <a:gd name="connsiteX11" fmla="*/ 5566229 w 6858000"/>
              <a:gd name="connsiteY11" fmla="*/ 3871658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12192002">
                <a:moveTo>
                  <a:pt x="6858000" y="3871658"/>
                </a:moveTo>
                <a:lnTo>
                  <a:pt x="6858000" y="12192002"/>
                </a:lnTo>
                <a:lnTo>
                  <a:pt x="5363029" y="12192002"/>
                </a:lnTo>
                <a:lnTo>
                  <a:pt x="5363029" y="12192000"/>
                </a:lnTo>
                <a:lnTo>
                  <a:pt x="0" y="12192000"/>
                </a:lnTo>
                <a:lnTo>
                  <a:pt x="0" y="0"/>
                </a:lnTo>
                <a:lnTo>
                  <a:pt x="3539398" y="0"/>
                </a:lnTo>
                <a:lnTo>
                  <a:pt x="5566229" y="2026831"/>
                </a:lnTo>
                <a:lnTo>
                  <a:pt x="5566229" y="2575538"/>
                </a:lnTo>
                <a:lnTo>
                  <a:pt x="6858000" y="3871657"/>
                </a:lnTo>
                <a:lnTo>
                  <a:pt x="5566229" y="3871657"/>
                </a:lnTo>
                <a:lnTo>
                  <a:pt x="5566229" y="3871658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A7FF9D7-8545-4547-AC77-A0421EEB9B99}"/>
              </a:ext>
            </a:extLst>
          </p:cNvPr>
          <p:cNvGrpSpPr/>
          <p:nvPr userDrawn="1"/>
        </p:nvGrpSpPr>
        <p:grpSpPr>
          <a:xfrm>
            <a:off x="0" y="0"/>
            <a:ext cx="6881966" cy="6858876"/>
            <a:chOff x="-5321" y="1096"/>
            <a:chExt cx="5924073" cy="5904197"/>
          </a:xfrm>
        </p:grpSpPr>
        <p:sp>
          <p:nvSpPr>
            <p:cNvPr id="17" name="Right Triangle 16">
              <a:extLst>
                <a:ext uri="{FF2B5EF4-FFF2-40B4-BE49-F238E27FC236}">
                  <a16:creationId xmlns:a16="http://schemas.microsoft.com/office/drawing/2014/main" id="{8DCD5806-2A2F-4ABF-8057-245681C498E6}"/>
                </a:ext>
              </a:extLst>
            </p:cNvPr>
            <p:cNvSpPr/>
            <p:nvPr userDrawn="1"/>
          </p:nvSpPr>
          <p:spPr>
            <a:xfrm rot="16200000" flipH="1" flipV="1">
              <a:off x="4618" y="-8842"/>
              <a:ext cx="5904196" cy="5924073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8" name="Right Triangle 17">
              <a:extLst>
                <a:ext uri="{FF2B5EF4-FFF2-40B4-BE49-F238E27FC236}">
                  <a16:creationId xmlns:a16="http://schemas.microsoft.com/office/drawing/2014/main" id="{3A93038F-E9E4-4FFD-B3DF-28DB7C2C1490}"/>
                </a:ext>
              </a:extLst>
            </p:cNvPr>
            <p:cNvSpPr/>
            <p:nvPr userDrawn="1"/>
          </p:nvSpPr>
          <p:spPr>
            <a:xfrm rot="16200000" flipH="1" flipV="1">
              <a:off x="3941" y="-8164"/>
              <a:ext cx="5501471" cy="5519993"/>
            </a:xfrm>
            <a:prstGeom prst="rtTriangle">
              <a:avLst/>
            </a:prstGeom>
            <a:pattFill prst="dkHorz">
              <a:fgClr>
                <a:schemeClr val="accent1"/>
              </a:fgClr>
              <a:bgClr>
                <a:schemeClr val="accent2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9" name="Right Triangle 18">
              <a:extLst>
                <a:ext uri="{FF2B5EF4-FFF2-40B4-BE49-F238E27FC236}">
                  <a16:creationId xmlns:a16="http://schemas.microsoft.com/office/drawing/2014/main" id="{5DEA1E02-BBD0-4AE3-AF22-433B90272178}"/>
                </a:ext>
              </a:extLst>
            </p:cNvPr>
            <p:cNvSpPr/>
            <p:nvPr userDrawn="1"/>
          </p:nvSpPr>
          <p:spPr>
            <a:xfrm rot="16200000" flipH="1" flipV="1">
              <a:off x="3131" y="-7355"/>
              <a:ext cx="5019818" cy="5036720"/>
            </a:xfrm>
            <a:prstGeom prst="rtTriangle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E597736-C478-4C26-9BAF-205FE31E977C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5217242" y="2807208"/>
            <a:ext cx="4945598" cy="1243584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GB" sz="5400" b="1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2363861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6E739168-A5E8-443A-B392-7AD4CF8977A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41E10E1E-5268-4F03-BA64-07E19DE26739}"/>
              </a:ext>
            </a:extLst>
          </p:cNvPr>
          <p:cNvSpPr/>
          <p:nvPr/>
        </p:nvSpPr>
        <p:spPr>
          <a:xfrm flipH="1">
            <a:off x="-16297" y="0"/>
            <a:ext cx="12208298" cy="6858000"/>
          </a:xfrm>
          <a:custGeom>
            <a:avLst/>
            <a:gdLst>
              <a:gd name="connsiteX0" fmla="*/ 8574289 w 12208298"/>
              <a:gd name="connsiteY0" fmla="*/ 0 h 6858000"/>
              <a:gd name="connsiteX1" fmla="*/ 0 w 12208298"/>
              <a:gd name="connsiteY1" fmla="*/ 0 h 6858000"/>
              <a:gd name="connsiteX2" fmla="*/ 0 w 12208298"/>
              <a:gd name="connsiteY2" fmla="*/ 6858000 h 6858000"/>
              <a:gd name="connsiteX3" fmla="*/ 532109 w 12208298"/>
              <a:gd name="connsiteY3" fmla="*/ 6858000 h 6858000"/>
              <a:gd name="connsiteX4" fmla="*/ 11495317 w 12208298"/>
              <a:gd name="connsiteY4" fmla="*/ 6858000 h 6858000"/>
              <a:gd name="connsiteX5" fmla="*/ 12208298 w 12208298"/>
              <a:gd name="connsiteY5" fmla="*/ 6858000 h 6858000"/>
              <a:gd name="connsiteX6" fmla="*/ 12208298 w 12208298"/>
              <a:gd name="connsiteY6" fmla="*/ 3146781 h 6858000"/>
              <a:gd name="connsiteX7" fmla="*/ 10353284 w 12208298"/>
              <a:gd name="connsiteY7" fmla="*/ 1291767 h 6858000"/>
              <a:gd name="connsiteX8" fmla="*/ 9866056 w 12208298"/>
              <a:gd name="connsiteY8" fmla="*/ 129176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08298" h="6858000">
                <a:moveTo>
                  <a:pt x="8574289" y="0"/>
                </a:moveTo>
                <a:lnTo>
                  <a:pt x="0" y="0"/>
                </a:lnTo>
                <a:lnTo>
                  <a:pt x="0" y="6858000"/>
                </a:lnTo>
                <a:lnTo>
                  <a:pt x="532109" y="6858000"/>
                </a:lnTo>
                <a:lnTo>
                  <a:pt x="11495317" y="6858000"/>
                </a:lnTo>
                <a:lnTo>
                  <a:pt x="12208298" y="6858000"/>
                </a:lnTo>
                <a:lnTo>
                  <a:pt x="12208298" y="3146781"/>
                </a:lnTo>
                <a:lnTo>
                  <a:pt x="10353284" y="1291767"/>
                </a:lnTo>
                <a:lnTo>
                  <a:pt x="9866056" y="1291767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989C45D-BDFF-418F-BE79-03FF70015770}"/>
              </a:ext>
            </a:extLst>
          </p:cNvPr>
          <p:cNvSpPr/>
          <p:nvPr/>
        </p:nvSpPr>
        <p:spPr>
          <a:xfrm rot="5400000" flipH="1" flipV="1">
            <a:off x="2667000" y="-2667001"/>
            <a:ext cx="6858000" cy="12192002"/>
          </a:xfrm>
          <a:custGeom>
            <a:avLst/>
            <a:gdLst>
              <a:gd name="connsiteX0" fmla="*/ 6858000 w 6858000"/>
              <a:gd name="connsiteY0" fmla="*/ 3871658 h 12192002"/>
              <a:gd name="connsiteX1" fmla="*/ 6858000 w 6858000"/>
              <a:gd name="connsiteY1" fmla="*/ 12192002 h 12192002"/>
              <a:gd name="connsiteX2" fmla="*/ 5363029 w 6858000"/>
              <a:gd name="connsiteY2" fmla="*/ 12192002 h 12192002"/>
              <a:gd name="connsiteX3" fmla="*/ 5363029 w 6858000"/>
              <a:gd name="connsiteY3" fmla="*/ 12192000 h 12192002"/>
              <a:gd name="connsiteX4" fmla="*/ 0 w 6858000"/>
              <a:gd name="connsiteY4" fmla="*/ 12192000 h 12192002"/>
              <a:gd name="connsiteX5" fmla="*/ 0 w 6858000"/>
              <a:gd name="connsiteY5" fmla="*/ 0 h 12192002"/>
              <a:gd name="connsiteX6" fmla="*/ 3539398 w 6858000"/>
              <a:gd name="connsiteY6" fmla="*/ 0 h 12192002"/>
              <a:gd name="connsiteX7" fmla="*/ 5566229 w 6858000"/>
              <a:gd name="connsiteY7" fmla="*/ 2026831 h 12192002"/>
              <a:gd name="connsiteX8" fmla="*/ 5566229 w 6858000"/>
              <a:gd name="connsiteY8" fmla="*/ 2575538 h 12192002"/>
              <a:gd name="connsiteX9" fmla="*/ 6858000 w 6858000"/>
              <a:gd name="connsiteY9" fmla="*/ 3871657 h 12192002"/>
              <a:gd name="connsiteX10" fmla="*/ 5566229 w 6858000"/>
              <a:gd name="connsiteY10" fmla="*/ 3871657 h 12192002"/>
              <a:gd name="connsiteX11" fmla="*/ 5566229 w 6858000"/>
              <a:gd name="connsiteY11" fmla="*/ 3871658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12192002">
                <a:moveTo>
                  <a:pt x="6858000" y="3871658"/>
                </a:moveTo>
                <a:lnTo>
                  <a:pt x="6858000" y="12192002"/>
                </a:lnTo>
                <a:lnTo>
                  <a:pt x="5363029" y="12192002"/>
                </a:lnTo>
                <a:lnTo>
                  <a:pt x="5363029" y="12192000"/>
                </a:lnTo>
                <a:lnTo>
                  <a:pt x="0" y="12192000"/>
                </a:lnTo>
                <a:lnTo>
                  <a:pt x="0" y="0"/>
                </a:lnTo>
                <a:lnTo>
                  <a:pt x="3539398" y="0"/>
                </a:lnTo>
                <a:lnTo>
                  <a:pt x="5566229" y="2026831"/>
                </a:lnTo>
                <a:lnTo>
                  <a:pt x="5566229" y="2575538"/>
                </a:lnTo>
                <a:lnTo>
                  <a:pt x="6858000" y="3871657"/>
                </a:lnTo>
                <a:lnTo>
                  <a:pt x="5566229" y="3871657"/>
                </a:lnTo>
                <a:lnTo>
                  <a:pt x="5566229" y="3871658"/>
                </a:lnTo>
                <a:close/>
              </a:path>
            </a:pathLst>
          </a:custGeom>
          <a:pattFill prst="wdDnDiag">
            <a:fgClr>
              <a:schemeClr val="accent1"/>
            </a:fgClr>
            <a:bgClr>
              <a:schemeClr val="accent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0027A677-9ACB-4264-B148-4806678FB83F}"/>
              </a:ext>
            </a:extLst>
          </p:cNvPr>
          <p:cNvSpPr/>
          <p:nvPr/>
        </p:nvSpPr>
        <p:spPr>
          <a:xfrm rot="5400000" flipH="1" flipV="1">
            <a:off x="2667000" y="-2667001"/>
            <a:ext cx="6858000" cy="12192002"/>
          </a:xfrm>
          <a:custGeom>
            <a:avLst/>
            <a:gdLst>
              <a:gd name="connsiteX0" fmla="*/ 6858000 w 6858000"/>
              <a:gd name="connsiteY0" fmla="*/ 3871658 h 12192002"/>
              <a:gd name="connsiteX1" fmla="*/ 6858000 w 6858000"/>
              <a:gd name="connsiteY1" fmla="*/ 12192002 h 12192002"/>
              <a:gd name="connsiteX2" fmla="*/ 5363029 w 6858000"/>
              <a:gd name="connsiteY2" fmla="*/ 12192002 h 12192002"/>
              <a:gd name="connsiteX3" fmla="*/ 5363029 w 6858000"/>
              <a:gd name="connsiteY3" fmla="*/ 12192000 h 12192002"/>
              <a:gd name="connsiteX4" fmla="*/ 0 w 6858000"/>
              <a:gd name="connsiteY4" fmla="*/ 12192000 h 12192002"/>
              <a:gd name="connsiteX5" fmla="*/ 0 w 6858000"/>
              <a:gd name="connsiteY5" fmla="*/ 0 h 12192002"/>
              <a:gd name="connsiteX6" fmla="*/ 3539398 w 6858000"/>
              <a:gd name="connsiteY6" fmla="*/ 0 h 12192002"/>
              <a:gd name="connsiteX7" fmla="*/ 5566229 w 6858000"/>
              <a:gd name="connsiteY7" fmla="*/ 2026831 h 12192002"/>
              <a:gd name="connsiteX8" fmla="*/ 5566229 w 6858000"/>
              <a:gd name="connsiteY8" fmla="*/ 2575538 h 12192002"/>
              <a:gd name="connsiteX9" fmla="*/ 6858000 w 6858000"/>
              <a:gd name="connsiteY9" fmla="*/ 3871657 h 12192002"/>
              <a:gd name="connsiteX10" fmla="*/ 5566229 w 6858000"/>
              <a:gd name="connsiteY10" fmla="*/ 3871657 h 12192002"/>
              <a:gd name="connsiteX11" fmla="*/ 5566229 w 6858000"/>
              <a:gd name="connsiteY11" fmla="*/ 3871658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12192002">
                <a:moveTo>
                  <a:pt x="6858000" y="3871658"/>
                </a:moveTo>
                <a:lnTo>
                  <a:pt x="6858000" y="12192002"/>
                </a:lnTo>
                <a:lnTo>
                  <a:pt x="5363029" y="12192002"/>
                </a:lnTo>
                <a:lnTo>
                  <a:pt x="5363029" y="12192000"/>
                </a:lnTo>
                <a:lnTo>
                  <a:pt x="0" y="12192000"/>
                </a:lnTo>
                <a:lnTo>
                  <a:pt x="0" y="0"/>
                </a:lnTo>
                <a:lnTo>
                  <a:pt x="3539398" y="0"/>
                </a:lnTo>
                <a:lnTo>
                  <a:pt x="5566229" y="2026831"/>
                </a:lnTo>
                <a:lnTo>
                  <a:pt x="5566229" y="2575538"/>
                </a:lnTo>
                <a:lnTo>
                  <a:pt x="6858000" y="3871657"/>
                </a:lnTo>
                <a:lnTo>
                  <a:pt x="5566229" y="3871657"/>
                </a:lnTo>
                <a:lnTo>
                  <a:pt x="5566229" y="3871658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597736-C478-4C26-9BAF-205FE31E977C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6360242" y="3429000"/>
            <a:ext cx="4945598" cy="1243584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GB" sz="5400" b="1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Thank You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C024DCDB-C6BF-455E-AAB8-EAF9DAB302A1}"/>
              </a:ext>
            </a:extLst>
          </p:cNvPr>
          <p:cNvSpPr/>
          <p:nvPr userDrawn="1"/>
        </p:nvSpPr>
        <p:spPr>
          <a:xfrm rot="13500000">
            <a:off x="-729899" y="-1215856"/>
            <a:ext cx="6043521" cy="8427077"/>
          </a:xfrm>
          <a:custGeom>
            <a:avLst/>
            <a:gdLst>
              <a:gd name="connsiteX0" fmla="*/ 6043521 w 6043521"/>
              <a:gd name="connsiteY0" fmla="*/ 4267535 h 8427077"/>
              <a:gd name="connsiteX1" fmla="*/ 1883979 w 6043521"/>
              <a:gd name="connsiteY1" fmla="*/ 8427077 h 8427077"/>
              <a:gd name="connsiteX2" fmla="*/ 0 w 6043521"/>
              <a:gd name="connsiteY2" fmla="*/ 8427077 h 8427077"/>
              <a:gd name="connsiteX3" fmla="*/ 0 w 6043521"/>
              <a:gd name="connsiteY3" fmla="*/ 1775986 h 8427077"/>
              <a:gd name="connsiteX4" fmla="*/ 1775985 w 6043521"/>
              <a:gd name="connsiteY4" fmla="*/ 0 h 8427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43521" h="8427077">
                <a:moveTo>
                  <a:pt x="6043521" y="4267535"/>
                </a:moveTo>
                <a:lnTo>
                  <a:pt x="1883979" y="8427077"/>
                </a:lnTo>
                <a:lnTo>
                  <a:pt x="0" y="8427077"/>
                </a:lnTo>
                <a:lnTo>
                  <a:pt x="0" y="1775986"/>
                </a:lnTo>
                <a:lnTo>
                  <a:pt x="1775985" y="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26AFB47A-5D51-4F9C-B01B-977CE5E3C093}"/>
              </a:ext>
            </a:extLst>
          </p:cNvPr>
          <p:cNvSpPr/>
          <p:nvPr userDrawn="1"/>
        </p:nvSpPr>
        <p:spPr>
          <a:xfrm rot="13500000">
            <a:off x="-1145231" y="-2123853"/>
            <a:ext cx="6043521" cy="9008880"/>
          </a:xfrm>
          <a:custGeom>
            <a:avLst/>
            <a:gdLst>
              <a:gd name="connsiteX0" fmla="*/ 6043521 w 6043521"/>
              <a:gd name="connsiteY0" fmla="*/ 4849338 h 9008880"/>
              <a:gd name="connsiteX1" fmla="*/ 1883979 w 6043521"/>
              <a:gd name="connsiteY1" fmla="*/ 9008880 h 9008880"/>
              <a:gd name="connsiteX2" fmla="*/ 0 w 6043521"/>
              <a:gd name="connsiteY2" fmla="*/ 9008880 h 9008880"/>
              <a:gd name="connsiteX3" fmla="*/ 0 w 6043521"/>
              <a:gd name="connsiteY3" fmla="*/ 1194182 h 9008880"/>
              <a:gd name="connsiteX4" fmla="*/ 1194182 w 6043521"/>
              <a:gd name="connsiteY4" fmla="*/ 0 h 900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43521" h="9008880">
                <a:moveTo>
                  <a:pt x="6043521" y="4849338"/>
                </a:moveTo>
                <a:lnTo>
                  <a:pt x="1883979" y="9008880"/>
                </a:lnTo>
                <a:lnTo>
                  <a:pt x="0" y="9008880"/>
                </a:lnTo>
                <a:lnTo>
                  <a:pt x="0" y="1194182"/>
                </a:lnTo>
                <a:lnTo>
                  <a:pt x="1194182" y="0"/>
                </a:lnTo>
                <a:close/>
              </a:path>
            </a:pathLst>
          </a:custGeom>
          <a:pattFill prst="wdDnDiag">
            <a:fgClr>
              <a:schemeClr val="accent1">
                <a:lumMod val="60000"/>
                <a:lumOff val="40000"/>
              </a:schemeClr>
            </a:fgClr>
            <a:bgClr>
              <a:schemeClr val="accent2">
                <a:lumMod val="50000"/>
              </a:schemeClr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6997A4FF-7390-4173-8ACD-6CF7145AACEC}"/>
              </a:ext>
            </a:extLst>
          </p:cNvPr>
          <p:cNvSpPr/>
          <p:nvPr userDrawn="1"/>
        </p:nvSpPr>
        <p:spPr>
          <a:xfrm rot="18900000" flipH="1">
            <a:off x="-2681153" y="-465959"/>
            <a:ext cx="8639119" cy="5739762"/>
          </a:xfrm>
          <a:custGeom>
            <a:avLst/>
            <a:gdLst>
              <a:gd name="connsiteX0" fmla="*/ 3789781 w 8639119"/>
              <a:gd name="connsiteY0" fmla="*/ 0 h 5739762"/>
              <a:gd name="connsiteX1" fmla="*/ 0 w 8639119"/>
              <a:gd name="connsiteY1" fmla="*/ 3789782 h 5739762"/>
              <a:gd name="connsiteX2" fmla="*/ 0 w 8639119"/>
              <a:gd name="connsiteY2" fmla="*/ 5739761 h 5739762"/>
              <a:gd name="connsiteX3" fmla="*/ 7748695 w 8639119"/>
              <a:gd name="connsiteY3" fmla="*/ 5739762 h 5739762"/>
              <a:gd name="connsiteX4" fmla="*/ 8639119 w 8639119"/>
              <a:gd name="connsiteY4" fmla="*/ 4849338 h 5739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39119" h="5739762">
                <a:moveTo>
                  <a:pt x="3789781" y="0"/>
                </a:moveTo>
                <a:lnTo>
                  <a:pt x="0" y="3789782"/>
                </a:lnTo>
                <a:lnTo>
                  <a:pt x="0" y="5739761"/>
                </a:lnTo>
                <a:lnTo>
                  <a:pt x="7748695" y="5739762"/>
                </a:lnTo>
                <a:lnTo>
                  <a:pt x="8639119" y="4849338"/>
                </a:lnTo>
                <a:close/>
              </a:path>
            </a:pathLst>
          </a:custGeom>
          <a:solidFill>
            <a:schemeClr val="accent1">
              <a:lumMod val="50000"/>
              <a:alpha val="51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18518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2838D16-809E-4EB1-8C0C-0E63D813911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C43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01FEB333-94B4-4E53-9019-D584810903BB}"/>
              </a:ext>
            </a:extLst>
          </p:cNvPr>
          <p:cNvSpPr/>
          <p:nvPr userDrawn="1"/>
        </p:nvSpPr>
        <p:spPr>
          <a:xfrm>
            <a:off x="0" y="0"/>
            <a:ext cx="12192000" cy="6862745"/>
          </a:xfrm>
          <a:custGeom>
            <a:avLst/>
            <a:gdLst>
              <a:gd name="connsiteX0" fmla="*/ 0 w 12192000"/>
              <a:gd name="connsiteY0" fmla="*/ 0 h 6849743"/>
              <a:gd name="connsiteX1" fmla="*/ 7554712 w 12192000"/>
              <a:gd name="connsiteY1" fmla="*/ 0 h 6849743"/>
              <a:gd name="connsiteX2" fmla="*/ 10266645 w 12192000"/>
              <a:gd name="connsiteY2" fmla="*/ 2711934 h 6849743"/>
              <a:gd name="connsiteX3" fmla="*/ 11289529 w 12192000"/>
              <a:gd name="connsiteY3" fmla="*/ 2711934 h 6849743"/>
              <a:gd name="connsiteX4" fmla="*/ 12191999 w 12192000"/>
              <a:gd name="connsiteY4" fmla="*/ 3614404 h 6849743"/>
              <a:gd name="connsiteX5" fmla="*/ 12192000 w 12192000"/>
              <a:gd name="connsiteY5" fmla="*/ 6849743 h 6849743"/>
              <a:gd name="connsiteX6" fmla="*/ 0 w 12192000"/>
              <a:gd name="connsiteY6" fmla="*/ 6849743 h 6849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849743">
                <a:moveTo>
                  <a:pt x="0" y="0"/>
                </a:moveTo>
                <a:lnTo>
                  <a:pt x="7554712" y="0"/>
                </a:lnTo>
                <a:lnTo>
                  <a:pt x="10266645" y="2711934"/>
                </a:lnTo>
                <a:lnTo>
                  <a:pt x="11289529" y="2711934"/>
                </a:lnTo>
                <a:lnTo>
                  <a:pt x="12191999" y="3614404"/>
                </a:lnTo>
                <a:lnTo>
                  <a:pt x="12192000" y="6849743"/>
                </a:lnTo>
                <a:lnTo>
                  <a:pt x="0" y="6849743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59B9489-0CD9-4DB7-AC82-6E7867F91403}"/>
              </a:ext>
            </a:extLst>
          </p:cNvPr>
          <p:cNvSpPr/>
          <p:nvPr userDrawn="1"/>
        </p:nvSpPr>
        <p:spPr>
          <a:xfrm rot="16200000" flipV="1">
            <a:off x="2626805" y="-2626805"/>
            <a:ext cx="6862743" cy="12116353"/>
          </a:xfrm>
          <a:custGeom>
            <a:avLst/>
            <a:gdLst>
              <a:gd name="connsiteX0" fmla="*/ 6853871 w 6853871"/>
              <a:gd name="connsiteY0" fmla="*/ 12116353 h 12116353"/>
              <a:gd name="connsiteX1" fmla="*/ 6853871 w 6853871"/>
              <a:gd name="connsiteY1" fmla="*/ 8014954 h 12116353"/>
              <a:gd name="connsiteX2" fmla="*/ 4141930 w 6853871"/>
              <a:gd name="connsiteY2" fmla="*/ 8014954 h 12116353"/>
              <a:gd name="connsiteX3" fmla="*/ 4141930 w 6853871"/>
              <a:gd name="connsiteY3" fmla="*/ 8014952 h 12116353"/>
              <a:gd name="connsiteX4" fmla="*/ 6853871 w 6853871"/>
              <a:gd name="connsiteY4" fmla="*/ 8014952 h 12116353"/>
              <a:gd name="connsiteX5" fmla="*/ 4141930 w 6853871"/>
              <a:gd name="connsiteY5" fmla="*/ 5293882 h 12116353"/>
              <a:gd name="connsiteX6" fmla="*/ 4141930 w 6853871"/>
              <a:gd name="connsiteY6" fmla="*/ 4141928 h 12116353"/>
              <a:gd name="connsiteX7" fmla="*/ 0 w 6853871"/>
              <a:gd name="connsiteY7" fmla="*/ 0 h 12116353"/>
              <a:gd name="connsiteX8" fmla="*/ 0 w 6853871"/>
              <a:gd name="connsiteY8" fmla="*/ 12116353 h 12116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3871" h="12116353">
                <a:moveTo>
                  <a:pt x="6853871" y="12116353"/>
                </a:moveTo>
                <a:lnTo>
                  <a:pt x="6853871" y="8014954"/>
                </a:lnTo>
                <a:lnTo>
                  <a:pt x="4141930" y="8014954"/>
                </a:lnTo>
                <a:lnTo>
                  <a:pt x="4141930" y="8014952"/>
                </a:lnTo>
                <a:lnTo>
                  <a:pt x="6853871" y="8014952"/>
                </a:lnTo>
                <a:lnTo>
                  <a:pt x="4141930" y="5293882"/>
                </a:lnTo>
                <a:lnTo>
                  <a:pt x="4141930" y="4141928"/>
                </a:lnTo>
                <a:lnTo>
                  <a:pt x="0" y="0"/>
                </a:lnTo>
                <a:lnTo>
                  <a:pt x="0" y="12116353"/>
                </a:lnTo>
                <a:close/>
              </a:path>
            </a:pathLst>
          </a:custGeom>
          <a:pattFill prst="wdDnDiag">
            <a:fgClr>
              <a:schemeClr val="accent1"/>
            </a:fgClr>
            <a:bgClr>
              <a:schemeClr val="accent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A55D1C76-C591-4FA5-9780-87AB6B37C0FA}"/>
              </a:ext>
            </a:extLst>
          </p:cNvPr>
          <p:cNvSpPr/>
          <p:nvPr userDrawn="1"/>
        </p:nvSpPr>
        <p:spPr>
          <a:xfrm rot="5400000" flipV="1">
            <a:off x="5851010" y="-10649"/>
            <a:ext cx="6326154" cy="6347453"/>
          </a:xfrm>
          <a:prstGeom prst="rtTriangl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7DC1D12-670F-4235-8791-FA8C2B330871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59569CF-FDAC-47C4-A0F5-296F7117C398}"/>
              </a:ext>
            </a:extLst>
          </p:cNvPr>
          <p:cNvSpPr/>
          <p:nvPr userDrawn="1"/>
        </p:nvSpPr>
        <p:spPr>
          <a:xfrm rot="2700000">
            <a:off x="9668984" y="1404392"/>
            <a:ext cx="4406148" cy="5299239"/>
          </a:xfrm>
          <a:custGeom>
            <a:avLst/>
            <a:gdLst>
              <a:gd name="connsiteX0" fmla="*/ 0 w 4406148"/>
              <a:gd name="connsiteY0" fmla="*/ 0 h 5299239"/>
              <a:gd name="connsiteX1" fmla="*/ 4406148 w 4406148"/>
              <a:gd name="connsiteY1" fmla="*/ 4406147 h 5299239"/>
              <a:gd name="connsiteX2" fmla="*/ 3513056 w 4406148"/>
              <a:gd name="connsiteY2" fmla="*/ 5299239 h 5299239"/>
              <a:gd name="connsiteX3" fmla="*/ 1 w 4406148"/>
              <a:gd name="connsiteY3" fmla="*/ 5299239 h 5299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06148" h="5299239">
                <a:moveTo>
                  <a:pt x="0" y="0"/>
                </a:moveTo>
                <a:lnTo>
                  <a:pt x="4406148" y="4406147"/>
                </a:lnTo>
                <a:lnTo>
                  <a:pt x="3513056" y="5299239"/>
                </a:lnTo>
                <a:lnTo>
                  <a:pt x="1" y="529923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68D0C72-2B2C-4C85-A091-157853C71784}"/>
              </a:ext>
            </a:extLst>
          </p:cNvPr>
          <p:cNvSpPr/>
          <p:nvPr userDrawn="1"/>
        </p:nvSpPr>
        <p:spPr>
          <a:xfrm rot="8100000" flipH="1">
            <a:off x="9583575" y="1088097"/>
            <a:ext cx="5072180" cy="4843502"/>
          </a:xfrm>
          <a:custGeom>
            <a:avLst/>
            <a:gdLst>
              <a:gd name="connsiteX0" fmla="*/ 5072180 w 5072180"/>
              <a:gd name="connsiteY0" fmla="*/ 4843501 h 4843502"/>
              <a:gd name="connsiteX1" fmla="*/ 228679 w 5072180"/>
              <a:gd name="connsiteY1" fmla="*/ 0 h 4843502"/>
              <a:gd name="connsiteX2" fmla="*/ 1 w 5072180"/>
              <a:gd name="connsiteY2" fmla="*/ 228678 h 4843502"/>
              <a:gd name="connsiteX3" fmla="*/ 0 w 5072180"/>
              <a:gd name="connsiteY3" fmla="*/ 4843502 h 4843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72180" h="4843502">
                <a:moveTo>
                  <a:pt x="5072180" y="4843501"/>
                </a:moveTo>
                <a:lnTo>
                  <a:pt x="228679" y="0"/>
                </a:lnTo>
                <a:lnTo>
                  <a:pt x="1" y="228678"/>
                </a:lnTo>
                <a:lnTo>
                  <a:pt x="0" y="4843502"/>
                </a:lnTo>
                <a:close/>
              </a:path>
            </a:pathLst>
          </a:custGeom>
          <a:pattFill prst="wdDnDiag">
            <a:fgClr>
              <a:schemeClr val="accent1">
                <a:lumMod val="60000"/>
                <a:lumOff val="40000"/>
              </a:schemeClr>
            </a:fgClr>
            <a:bgClr>
              <a:schemeClr val="accent2">
                <a:lumMod val="50000"/>
              </a:schemeClr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E25334A-5FE3-4DDA-8D32-4796CCFCAA74}"/>
              </a:ext>
            </a:extLst>
          </p:cNvPr>
          <p:cNvSpPr/>
          <p:nvPr userDrawn="1"/>
        </p:nvSpPr>
        <p:spPr>
          <a:xfrm rot="2700000">
            <a:off x="11438585" y="5665752"/>
            <a:ext cx="877778" cy="1755556"/>
          </a:xfrm>
          <a:custGeom>
            <a:avLst/>
            <a:gdLst>
              <a:gd name="connsiteX0" fmla="*/ 0 w 877778"/>
              <a:gd name="connsiteY0" fmla="*/ 0 h 1755556"/>
              <a:gd name="connsiteX1" fmla="*/ 877778 w 877778"/>
              <a:gd name="connsiteY1" fmla="*/ 877778 h 1755556"/>
              <a:gd name="connsiteX2" fmla="*/ 0 w 877778"/>
              <a:gd name="connsiteY2" fmla="*/ 1755556 h 175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7778" h="1755556">
                <a:moveTo>
                  <a:pt x="0" y="0"/>
                </a:moveTo>
                <a:lnTo>
                  <a:pt x="877778" y="877778"/>
                </a:lnTo>
                <a:lnTo>
                  <a:pt x="0" y="175555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8818DF1-D7FD-4C0F-875D-7A07E8F75C06}"/>
              </a:ext>
            </a:extLst>
          </p:cNvPr>
          <p:cNvSpPr/>
          <p:nvPr userDrawn="1"/>
        </p:nvSpPr>
        <p:spPr>
          <a:xfrm rot="8100000" flipH="1">
            <a:off x="10582265" y="5841410"/>
            <a:ext cx="2372348" cy="1186174"/>
          </a:xfrm>
          <a:custGeom>
            <a:avLst/>
            <a:gdLst>
              <a:gd name="connsiteX0" fmla="*/ 2372348 w 2372348"/>
              <a:gd name="connsiteY0" fmla="*/ 1186174 h 1186174"/>
              <a:gd name="connsiteX1" fmla="*/ 1186174 w 2372348"/>
              <a:gd name="connsiteY1" fmla="*/ 0 h 1186174"/>
              <a:gd name="connsiteX2" fmla="*/ 0 w 2372348"/>
              <a:gd name="connsiteY2" fmla="*/ 1186174 h 1186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72348" h="1186174">
                <a:moveTo>
                  <a:pt x="2372348" y="1186174"/>
                </a:moveTo>
                <a:lnTo>
                  <a:pt x="1186174" y="0"/>
                </a:lnTo>
                <a:lnTo>
                  <a:pt x="0" y="1186174"/>
                </a:lnTo>
                <a:close/>
              </a:path>
            </a:pathLst>
          </a:custGeom>
          <a:pattFill prst="wdUpDiag">
            <a:fgClr>
              <a:schemeClr val="accent1">
                <a:lumMod val="60000"/>
                <a:lumOff val="40000"/>
              </a:schemeClr>
            </a:fgClr>
            <a:bgClr>
              <a:schemeClr val="accent2">
                <a:lumMod val="50000"/>
              </a:schemeClr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F9BB384-9E14-4CEA-82C1-21837229D3EF}"/>
              </a:ext>
            </a:extLst>
          </p:cNvPr>
          <p:cNvGrpSpPr/>
          <p:nvPr userDrawn="1"/>
        </p:nvGrpSpPr>
        <p:grpSpPr>
          <a:xfrm rot="16200000">
            <a:off x="431651" y="-917359"/>
            <a:ext cx="1532001" cy="1826463"/>
            <a:chOff x="10800164" y="7142066"/>
            <a:chExt cx="2775293" cy="3308724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862A81A-959D-4EAB-90ED-DB20759BB397}"/>
                </a:ext>
              </a:extLst>
            </p:cNvPr>
            <p:cNvSpPr/>
            <p:nvPr/>
          </p:nvSpPr>
          <p:spPr>
            <a:xfrm rot="2700000">
              <a:off x="10800164" y="7675497"/>
              <a:ext cx="2775293" cy="2775293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AB9E28C-9422-42BD-AECE-29B44B5D63E2}"/>
                </a:ext>
              </a:extLst>
            </p:cNvPr>
            <p:cNvSpPr/>
            <p:nvPr/>
          </p:nvSpPr>
          <p:spPr>
            <a:xfrm rot="8100000" flipH="1">
              <a:off x="10811837" y="7142066"/>
              <a:ext cx="2751954" cy="2751955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772239B-C46D-4458-BB4B-DDB12FAB0172}"/>
              </a:ext>
            </a:extLst>
          </p:cNvPr>
          <p:cNvGrpSpPr/>
          <p:nvPr userDrawn="1"/>
        </p:nvGrpSpPr>
        <p:grpSpPr>
          <a:xfrm rot="16200000">
            <a:off x="1992859" y="-497210"/>
            <a:ext cx="818398" cy="986162"/>
            <a:chOff x="10945855" y="7317026"/>
            <a:chExt cx="2483924" cy="2993104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C8A2A1A-1FB9-4CA1-B74E-B293187E51AA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F2B18BA-6B43-40FA-A23B-D894D6AB468B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194264-A3F5-42E2-9A63-DCCED0457E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754880"/>
            <a:ext cx="6803136" cy="36576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600" spc="30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228600" lvl="0" indent="-228600"/>
            <a:r>
              <a:rPr lang="en-US" noProof="0"/>
              <a:t>Click to edit Master text styles</a:t>
            </a:r>
          </a:p>
        </p:txBody>
      </p:sp>
      <p:sp>
        <p:nvSpPr>
          <p:cNvPr id="22" name="Slide Number Placeholder 4">
            <a:extLst>
              <a:ext uri="{FF2B5EF4-FFF2-40B4-BE49-F238E27FC236}">
                <a16:creationId xmlns:a16="http://schemas.microsoft.com/office/drawing/2014/main" id="{0F332671-6296-47C8-BF26-B2D962F5D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7772A652-7229-2B42-B87B-298C31D6F0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2104" y="3886200"/>
            <a:ext cx="7781544" cy="859055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GB" sz="5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Section Title 01</a:t>
            </a:r>
          </a:p>
        </p:txBody>
      </p:sp>
    </p:spTree>
    <p:extLst>
      <p:ext uri="{BB962C8B-B14F-4D97-AF65-F5344CB8AC3E}">
        <p14:creationId xmlns:p14="http://schemas.microsoft.com/office/powerpoint/2010/main" val="1675197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lt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2CDBB6E5-B91E-4946-9390-E8693855103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0C3CC1C9-1FA0-4FE4-8984-4A8B3728D674}"/>
              </a:ext>
            </a:extLst>
          </p:cNvPr>
          <p:cNvSpPr/>
          <p:nvPr userDrawn="1"/>
        </p:nvSpPr>
        <p:spPr>
          <a:xfrm rot="16200000" flipV="1">
            <a:off x="2855762" y="-2473495"/>
            <a:ext cx="6862743" cy="11809733"/>
          </a:xfrm>
          <a:custGeom>
            <a:avLst/>
            <a:gdLst>
              <a:gd name="connsiteX0" fmla="*/ 6862743 w 6862743"/>
              <a:gd name="connsiteY0" fmla="*/ 11809733 h 11809733"/>
              <a:gd name="connsiteX1" fmla="*/ 6862743 w 6862743"/>
              <a:gd name="connsiteY1" fmla="*/ 7708334 h 11809733"/>
              <a:gd name="connsiteX2" fmla="*/ 4147292 w 6862743"/>
              <a:gd name="connsiteY2" fmla="*/ 7708334 h 11809733"/>
              <a:gd name="connsiteX3" fmla="*/ 4147292 w 6862743"/>
              <a:gd name="connsiteY3" fmla="*/ 7708332 h 11809733"/>
              <a:gd name="connsiteX4" fmla="*/ 6862743 w 6862743"/>
              <a:gd name="connsiteY4" fmla="*/ 7708332 h 11809733"/>
              <a:gd name="connsiteX5" fmla="*/ 4147291 w 6862743"/>
              <a:gd name="connsiteY5" fmla="*/ 4987262 h 11809733"/>
              <a:gd name="connsiteX6" fmla="*/ 4147291 w 6862743"/>
              <a:gd name="connsiteY6" fmla="*/ 3835308 h 11809733"/>
              <a:gd name="connsiteX7" fmla="*/ 307017 w 6862743"/>
              <a:gd name="connsiteY7" fmla="*/ 0 h 11809733"/>
              <a:gd name="connsiteX8" fmla="*/ 0 w 6862743"/>
              <a:gd name="connsiteY8" fmla="*/ 0 h 11809733"/>
              <a:gd name="connsiteX9" fmla="*/ 0 w 6862743"/>
              <a:gd name="connsiteY9" fmla="*/ 11809733 h 11809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3" h="11809733">
                <a:moveTo>
                  <a:pt x="6862743" y="11809733"/>
                </a:moveTo>
                <a:lnTo>
                  <a:pt x="6862743" y="7708334"/>
                </a:lnTo>
                <a:lnTo>
                  <a:pt x="4147292" y="7708334"/>
                </a:lnTo>
                <a:lnTo>
                  <a:pt x="4147292" y="7708332"/>
                </a:lnTo>
                <a:lnTo>
                  <a:pt x="6862743" y="7708332"/>
                </a:lnTo>
                <a:lnTo>
                  <a:pt x="4147291" y="4987262"/>
                </a:lnTo>
                <a:lnTo>
                  <a:pt x="4147291" y="3835308"/>
                </a:lnTo>
                <a:lnTo>
                  <a:pt x="307017" y="0"/>
                </a:lnTo>
                <a:lnTo>
                  <a:pt x="0" y="0"/>
                </a:lnTo>
                <a:lnTo>
                  <a:pt x="0" y="118097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8E049265-431E-48DE-B7F7-4959930171DC}"/>
              </a:ext>
            </a:extLst>
          </p:cNvPr>
          <p:cNvSpPr/>
          <p:nvPr userDrawn="1"/>
        </p:nvSpPr>
        <p:spPr>
          <a:xfrm rot="16200000" flipV="1">
            <a:off x="2626806" y="-2626805"/>
            <a:ext cx="6862743" cy="12116353"/>
          </a:xfrm>
          <a:custGeom>
            <a:avLst/>
            <a:gdLst>
              <a:gd name="connsiteX0" fmla="*/ 6853871 w 6853871"/>
              <a:gd name="connsiteY0" fmla="*/ 12116353 h 12116353"/>
              <a:gd name="connsiteX1" fmla="*/ 6853871 w 6853871"/>
              <a:gd name="connsiteY1" fmla="*/ 8014954 h 12116353"/>
              <a:gd name="connsiteX2" fmla="*/ 4141930 w 6853871"/>
              <a:gd name="connsiteY2" fmla="*/ 8014954 h 12116353"/>
              <a:gd name="connsiteX3" fmla="*/ 4141930 w 6853871"/>
              <a:gd name="connsiteY3" fmla="*/ 8014952 h 12116353"/>
              <a:gd name="connsiteX4" fmla="*/ 6853871 w 6853871"/>
              <a:gd name="connsiteY4" fmla="*/ 8014952 h 12116353"/>
              <a:gd name="connsiteX5" fmla="*/ 4141930 w 6853871"/>
              <a:gd name="connsiteY5" fmla="*/ 5293882 h 12116353"/>
              <a:gd name="connsiteX6" fmla="*/ 4141930 w 6853871"/>
              <a:gd name="connsiteY6" fmla="*/ 4141928 h 12116353"/>
              <a:gd name="connsiteX7" fmla="*/ 0 w 6853871"/>
              <a:gd name="connsiteY7" fmla="*/ 0 h 12116353"/>
              <a:gd name="connsiteX8" fmla="*/ 0 w 6853871"/>
              <a:gd name="connsiteY8" fmla="*/ 12116353 h 12116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3871" h="12116353">
                <a:moveTo>
                  <a:pt x="6853871" y="12116353"/>
                </a:moveTo>
                <a:lnTo>
                  <a:pt x="6853871" y="8014954"/>
                </a:lnTo>
                <a:lnTo>
                  <a:pt x="4141930" y="8014954"/>
                </a:lnTo>
                <a:lnTo>
                  <a:pt x="4141930" y="8014952"/>
                </a:lnTo>
                <a:lnTo>
                  <a:pt x="6853871" y="8014952"/>
                </a:lnTo>
                <a:lnTo>
                  <a:pt x="4141930" y="5293882"/>
                </a:lnTo>
                <a:lnTo>
                  <a:pt x="4141930" y="4141928"/>
                </a:lnTo>
                <a:lnTo>
                  <a:pt x="0" y="0"/>
                </a:lnTo>
                <a:lnTo>
                  <a:pt x="0" y="12116353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173E5F2D-1F8E-4DCC-857F-932C6C6539BB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9318B2B-E019-4078-9EF0-C9D6281AE31B}"/>
              </a:ext>
            </a:extLst>
          </p:cNvPr>
          <p:cNvGrpSpPr/>
          <p:nvPr userDrawn="1"/>
        </p:nvGrpSpPr>
        <p:grpSpPr>
          <a:xfrm>
            <a:off x="9776075" y="2057401"/>
            <a:ext cx="4413559" cy="3934444"/>
            <a:chOff x="9222437" y="1088097"/>
            <a:chExt cx="5433318" cy="4843502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3E625C0-9656-421F-861F-67C8F93362ED}"/>
                </a:ext>
              </a:extLst>
            </p:cNvPr>
            <p:cNvSpPr/>
            <p:nvPr/>
          </p:nvSpPr>
          <p:spPr>
            <a:xfrm rot="2700000">
              <a:off x="9668983" y="1078460"/>
              <a:ext cx="4406148" cy="5299239"/>
            </a:xfrm>
            <a:custGeom>
              <a:avLst/>
              <a:gdLst>
                <a:gd name="connsiteX0" fmla="*/ 0 w 4406148"/>
                <a:gd name="connsiteY0" fmla="*/ 0 h 5299239"/>
                <a:gd name="connsiteX1" fmla="*/ 4406148 w 4406148"/>
                <a:gd name="connsiteY1" fmla="*/ 4406147 h 5299239"/>
                <a:gd name="connsiteX2" fmla="*/ 3513056 w 4406148"/>
                <a:gd name="connsiteY2" fmla="*/ 5299239 h 5299239"/>
                <a:gd name="connsiteX3" fmla="*/ 1 w 4406148"/>
                <a:gd name="connsiteY3" fmla="*/ 5299239 h 5299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06148" h="5299239">
                  <a:moveTo>
                    <a:pt x="0" y="0"/>
                  </a:moveTo>
                  <a:lnTo>
                    <a:pt x="4406148" y="4406147"/>
                  </a:lnTo>
                  <a:lnTo>
                    <a:pt x="3513056" y="5299239"/>
                  </a:lnTo>
                  <a:lnTo>
                    <a:pt x="1" y="5299239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9F8E490-C6E3-4D00-866F-CD85DD88996E}"/>
                </a:ext>
              </a:extLst>
            </p:cNvPr>
            <p:cNvSpPr/>
            <p:nvPr/>
          </p:nvSpPr>
          <p:spPr>
            <a:xfrm rot="8100000" flipH="1">
              <a:off x="9583575" y="1088097"/>
              <a:ext cx="5072180" cy="4843502"/>
            </a:xfrm>
            <a:custGeom>
              <a:avLst/>
              <a:gdLst>
                <a:gd name="connsiteX0" fmla="*/ 5072180 w 5072180"/>
                <a:gd name="connsiteY0" fmla="*/ 4843501 h 4843502"/>
                <a:gd name="connsiteX1" fmla="*/ 228679 w 5072180"/>
                <a:gd name="connsiteY1" fmla="*/ 0 h 4843502"/>
                <a:gd name="connsiteX2" fmla="*/ 1 w 5072180"/>
                <a:gd name="connsiteY2" fmla="*/ 228678 h 4843502"/>
                <a:gd name="connsiteX3" fmla="*/ 0 w 5072180"/>
                <a:gd name="connsiteY3" fmla="*/ 4843502 h 4843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72180" h="4843502">
                  <a:moveTo>
                    <a:pt x="5072180" y="4843501"/>
                  </a:moveTo>
                  <a:lnTo>
                    <a:pt x="228679" y="0"/>
                  </a:lnTo>
                  <a:lnTo>
                    <a:pt x="1" y="228678"/>
                  </a:lnTo>
                  <a:lnTo>
                    <a:pt x="0" y="4843502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EE8F5B31-1523-46AE-9455-C33DFC1BDDE0}"/>
              </a:ext>
            </a:extLst>
          </p:cNvPr>
          <p:cNvSpPr/>
          <p:nvPr userDrawn="1"/>
        </p:nvSpPr>
        <p:spPr>
          <a:xfrm rot="2700000">
            <a:off x="11438585" y="5665752"/>
            <a:ext cx="877778" cy="1755556"/>
          </a:xfrm>
          <a:custGeom>
            <a:avLst/>
            <a:gdLst>
              <a:gd name="connsiteX0" fmla="*/ 0 w 877778"/>
              <a:gd name="connsiteY0" fmla="*/ 0 h 1755556"/>
              <a:gd name="connsiteX1" fmla="*/ 877778 w 877778"/>
              <a:gd name="connsiteY1" fmla="*/ 877778 h 1755556"/>
              <a:gd name="connsiteX2" fmla="*/ 0 w 877778"/>
              <a:gd name="connsiteY2" fmla="*/ 1755556 h 175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7778" h="1755556">
                <a:moveTo>
                  <a:pt x="0" y="0"/>
                </a:moveTo>
                <a:lnTo>
                  <a:pt x="877778" y="877778"/>
                </a:lnTo>
                <a:lnTo>
                  <a:pt x="0" y="175555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5D17048F-C2E1-4775-BC32-50BD6219F89D}"/>
              </a:ext>
            </a:extLst>
          </p:cNvPr>
          <p:cNvSpPr/>
          <p:nvPr userDrawn="1"/>
        </p:nvSpPr>
        <p:spPr>
          <a:xfrm rot="8100000" flipH="1">
            <a:off x="10582265" y="5841410"/>
            <a:ext cx="2372348" cy="1186174"/>
          </a:xfrm>
          <a:custGeom>
            <a:avLst/>
            <a:gdLst>
              <a:gd name="connsiteX0" fmla="*/ 2372348 w 2372348"/>
              <a:gd name="connsiteY0" fmla="*/ 1186174 h 1186174"/>
              <a:gd name="connsiteX1" fmla="*/ 1186174 w 2372348"/>
              <a:gd name="connsiteY1" fmla="*/ 0 h 1186174"/>
              <a:gd name="connsiteX2" fmla="*/ 0 w 2372348"/>
              <a:gd name="connsiteY2" fmla="*/ 1186174 h 1186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72348" h="1186174">
                <a:moveTo>
                  <a:pt x="2372348" y="1186174"/>
                </a:moveTo>
                <a:lnTo>
                  <a:pt x="1186174" y="0"/>
                </a:lnTo>
                <a:lnTo>
                  <a:pt x="0" y="1186174"/>
                </a:lnTo>
                <a:close/>
              </a:path>
            </a:pathLst>
          </a:custGeom>
          <a:pattFill prst="wdUpDiag">
            <a:fgClr>
              <a:schemeClr val="accent1">
                <a:lumMod val="60000"/>
                <a:lumOff val="40000"/>
              </a:schemeClr>
            </a:fgClr>
            <a:bgClr>
              <a:schemeClr val="accent2">
                <a:lumMod val="50000"/>
              </a:schemeClr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AB002AA-4848-49C8-A834-036F860C79A3}"/>
              </a:ext>
            </a:extLst>
          </p:cNvPr>
          <p:cNvGrpSpPr/>
          <p:nvPr userDrawn="1"/>
        </p:nvGrpSpPr>
        <p:grpSpPr>
          <a:xfrm rot="16200000" flipH="1">
            <a:off x="9913705" y="6257994"/>
            <a:ext cx="1052473" cy="1209445"/>
            <a:chOff x="10800165" y="7142066"/>
            <a:chExt cx="2775293" cy="3189215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4B187A8-7F8D-469D-A03B-4F835A5746DE}"/>
                </a:ext>
              </a:extLst>
            </p:cNvPr>
            <p:cNvSpPr/>
            <p:nvPr/>
          </p:nvSpPr>
          <p:spPr>
            <a:xfrm rot="2700000">
              <a:off x="10800166" y="7555988"/>
              <a:ext cx="2775292" cy="2775293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3D871D1-A11A-48FB-82A8-8D61AB5CB85C}"/>
                </a:ext>
              </a:extLst>
            </p:cNvPr>
            <p:cNvSpPr/>
            <p:nvPr/>
          </p:nvSpPr>
          <p:spPr>
            <a:xfrm rot="8100000" flipH="1">
              <a:off x="10811837" y="7142066"/>
              <a:ext cx="2751954" cy="2751955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2374B20-3E42-44AF-BEF1-8AB3306739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2104" y="3886200"/>
            <a:ext cx="7781544" cy="859055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GB" sz="5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Section Title 01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194264-A3F5-42E2-9A63-DCCED0457E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754880"/>
            <a:ext cx="6803136" cy="36576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600" spc="30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228600" lvl="0" indent="-228600"/>
            <a:r>
              <a:rPr lang="en-US" noProof="0"/>
              <a:t>Click to edit Master text styles</a:t>
            </a:r>
          </a:p>
        </p:txBody>
      </p:sp>
      <p:sp>
        <p:nvSpPr>
          <p:cNvPr id="35" name="Slide Number Placeholder 4">
            <a:extLst>
              <a:ext uri="{FF2B5EF4-FFF2-40B4-BE49-F238E27FC236}">
                <a16:creationId xmlns:a16="http://schemas.microsoft.com/office/drawing/2014/main" id="{6F73F836-940E-4B65-A29C-D0869263C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11478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2CDBB6E5-B91E-4946-9390-E8693855103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0C3CC1C9-1FA0-4FE4-8984-4A8B3728D674}"/>
              </a:ext>
            </a:extLst>
          </p:cNvPr>
          <p:cNvSpPr/>
          <p:nvPr userDrawn="1"/>
        </p:nvSpPr>
        <p:spPr>
          <a:xfrm rot="16200000" flipV="1">
            <a:off x="2855762" y="-2473495"/>
            <a:ext cx="6862743" cy="11809733"/>
          </a:xfrm>
          <a:custGeom>
            <a:avLst/>
            <a:gdLst>
              <a:gd name="connsiteX0" fmla="*/ 6862743 w 6862743"/>
              <a:gd name="connsiteY0" fmla="*/ 11809733 h 11809733"/>
              <a:gd name="connsiteX1" fmla="*/ 6862743 w 6862743"/>
              <a:gd name="connsiteY1" fmla="*/ 7708334 h 11809733"/>
              <a:gd name="connsiteX2" fmla="*/ 4147292 w 6862743"/>
              <a:gd name="connsiteY2" fmla="*/ 7708334 h 11809733"/>
              <a:gd name="connsiteX3" fmla="*/ 4147292 w 6862743"/>
              <a:gd name="connsiteY3" fmla="*/ 7708332 h 11809733"/>
              <a:gd name="connsiteX4" fmla="*/ 6862743 w 6862743"/>
              <a:gd name="connsiteY4" fmla="*/ 7708332 h 11809733"/>
              <a:gd name="connsiteX5" fmla="*/ 4147291 w 6862743"/>
              <a:gd name="connsiteY5" fmla="*/ 4987262 h 11809733"/>
              <a:gd name="connsiteX6" fmla="*/ 4147291 w 6862743"/>
              <a:gd name="connsiteY6" fmla="*/ 3835308 h 11809733"/>
              <a:gd name="connsiteX7" fmla="*/ 307017 w 6862743"/>
              <a:gd name="connsiteY7" fmla="*/ 0 h 11809733"/>
              <a:gd name="connsiteX8" fmla="*/ 0 w 6862743"/>
              <a:gd name="connsiteY8" fmla="*/ 0 h 11809733"/>
              <a:gd name="connsiteX9" fmla="*/ 0 w 6862743"/>
              <a:gd name="connsiteY9" fmla="*/ 11809733 h 11809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3" h="11809733">
                <a:moveTo>
                  <a:pt x="6862743" y="11809733"/>
                </a:moveTo>
                <a:lnTo>
                  <a:pt x="6862743" y="7708334"/>
                </a:lnTo>
                <a:lnTo>
                  <a:pt x="4147292" y="7708334"/>
                </a:lnTo>
                <a:lnTo>
                  <a:pt x="4147292" y="7708332"/>
                </a:lnTo>
                <a:lnTo>
                  <a:pt x="6862743" y="7708332"/>
                </a:lnTo>
                <a:lnTo>
                  <a:pt x="4147291" y="4987262"/>
                </a:lnTo>
                <a:lnTo>
                  <a:pt x="4147291" y="3835308"/>
                </a:lnTo>
                <a:lnTo>
                  <a:pt x="307017" y="0"/>
                </a:lnTo>
                <a:lnTo>
                  <a:pt x="0" y="0"/>
                </a:lnTo>
                <a:lnTo>
                  <a:pt x="0" y="118097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8E049265-431E-48DE-B7F7-4959930171DC}"/>
              </a:ext>
            </a:extLst>
          </p:cNvPr>
          <p:cNvSpPr/>
          <p:nvPr userDrawn="1"/>
        </p:nvSpPr>
        <p:spPr>
          <a:xfrm rot="16200000" flipV="1">
            <a:off x="2626806" y="-2626805"/>
            <a:ext cx="6862743" cy="12116353"/>
          </a:xfrm>
          <a:custGeom>
            <a:avLst/>
            <a:gdLst>
              <a:gd name="connsiteX0" fmla="*/ 6853871 w 6853871"/>
              <a:gd name="connsiteY0" fmla="*/ 12116353 h 12116353"/>
              <a:gd name="connsiteX1" fmla="*/ 6853871 w 6853871"/>
              <a:gd name="connsiteY1" fmla="*/ 8014954 h 12116353"/>
              <a:gd name="connsiteX2" fmla="*/ 4141930 w 6853871"/>
              <a:gd name="connsiteY2" fmla="*/ 8014954 h 12116353"/>
              <a:gd name="connsiteX3" fmla="*/ 4141930 w 6853871"/>
              <a:gd name="connsiteY3" fmla="*/ 8014952 h 12116353"/>
              <a:gd name="connsiteX4" fmla="*/ 6853871 w 6853871"/>
              <a:gd name="connsiteY4" fmla="*/ 8014952 h 12116353"/>
              <a:gd name="connsiteX5" fmla="*/ 4141930 w 6853871"/>
              <a:gd name="connsiteY5" fmla="*/ 5293882 h 12116353"/>
              <a:gd name="connsiteX6" fmla="*/ 4141930 w 6853871"/>
              <a:gd name="connsiteY6" fmla="*/ 4141928 h 12116353"/>
              <a:gd name="connsiteX7" fmla="*/ 0 w 6853871"/>
              <a:gd name="connsiteY7" fmla="*/ 0 h 12116353"/>
              <a:gd name="connsiteX8" fmla="*/ 0 w 6853871"/>
              <a:gd name="connsiteY8" fmla="*/ 12116353 h 12116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3871" h="12116353">
                <a:moveTo>
                  <a:pt x="6853871" y="12116353"/>
                </a:moveTo>
                <a:lnTo>
                  <a:pt x="6853871" y="8014954"/>
                </a:lnTo>
                <a:lnTo>
                  <a:pt x="4141930" y="8014954"/>
                </a:lnTo>
                <a:lnTo>
                  <a:pt x="4141930" y="8014952"/>
                </a:lnTo>
                <a:lnTo>
                  <a:pt x="6853871" y="8014952"/>
                </a:lnTo>
                <a:lnTo>
                  <a:pt x="4141930" y="5293882"/>
                </a:lnTo>
                <a:lnTo>
                  <a:pt x="4141930" y="4141928"/>
                </a:lnTo>
                <a:lnTo>
                  <a:pt x="0" y="0"/>
                </a:lnTo>
                <a:lnTo>
                  <a:pt x="0" y="12116353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173E5F2D-1F8E-4DCC-857F-932C6C6539BB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CB4C115-EFF9-405C-98BE-F4077B9730D0}"/>
              </a:ext>
            </a:extLst>
          </p:cNvPr>
          <p:cNvSpPr/>
          <p:nvPr userDrawn="1"/>
        </p:nvSpPr>
        <p:spPr>
          <a:xfrm>
            <a:off x="533399" y="914400"/>
            <a:ext cx="1944914" cy="1944914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76200">
            <a:solidFill>
              <a:schemeClr val="accent1">
                <a:alpha val="5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C9A300DD-BB54-44ED-A7E4-01CD41EC930F}"/>
              </a:ext>
            </a:extLst>
          </p:cNvPr>
          <p:cNvSpPr txBox="1">
            <a:spLocks/>
          </p:cNvSpPr>
          <p:nvPr userDrawn="1"/>
        </p:nvSpPr>
        <p:spPr>
          <a:xfrm>
            <a:off x="956993" y="923305"/>
            <a:ext cx="1005115" cy="285931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3600" b="0" i="0" kern="1200" dirty="0">
                <a:solidFill>
                  <a:schemeClr val="bg1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sz="18400" noProof="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“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374B20-3E42-44AF-BEF1-8AB3306739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3399" y="3200400"/>
            <a:ext cx="7551057" cy="2859313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100000"/>
              </a:lnSpc>
              <a:defRPr lang="en-GB" sz="3200" b="0" i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Quote</a:t>
            </a:r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A4E6C1FF-5925-42B3-B7F9-0A0031BDA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53169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03618670-D1E4-466C-BDB5-FC890AC3145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4500" y="1625385"/>
            <a:ext cx="6718300" cy="409324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2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4574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8103E00-7E4A-44CD-81AC-06433CAE1110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73704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8103E00-7E4A-44CD-81AC-06433CAE1110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E0C167E-2626-40DB-AACF-D02543E29B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09700" y="1749570"/>
            <a:ext cx="9372600" cy="3358860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04744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8103E00-7E4A-44CD-81AC-06433CAE1110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0103A49C-32FF-49E6-86F3-FC2E19517B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365" y="1825625"/>
            <a:ext cx="11215235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36708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8103E00-7E4A-44CD-81AC-06433CAE1110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7FA80A70-18DE-4DB9-9982-BA75BE54CF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4500" y="1681163"/>
            <a:ext cx="5157787" cy="823912"/>
          </a:xfrm>
        </p:spPr>
        <p:txBody>
          <a:bodyPr anchor="t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2801C0EF-C078-44B0-AD01-4850E9A65E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00812" y="1681163"/>
            <a:ext cx="5157788" cy="823912"/>
          </a:xfrm>
        </p:spPr>
        <p:txBody>
          <a:bodyPr anchor="t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7" name="Content Placeholder 3">
            <a:extLst>
              <a:ext uri="{FF2B5EF4-FFF2-40B4-BE49-F238E27FC236}">
                <a16:creationId xmlns:a16="http://schemas.microsoft.com/office/drawing/2014/main" id="{7C9DED91-45F6-4308-A085-1EFACA6468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4500" y="2505075"/>
            <a:ext cx="5157787" cy="3684588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8" name="Content Placeholder 5">
            <a:extLst>
              <a:ext uri="{FF2B5EF4-FFF2-40B4-BE49-F238E27FC236}">
                <a16:creationId xmlns:a16="http://schemas.microsoft.com/office/drawing/2014/main" id="{0574B5E7-B666-439B-9278-67BE1EA6EB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75412" y="2505075"/>
            <a:ext cx="5183188" cy="3684588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19167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1B0E15-6FC5-434E-8780-B186D9DB0C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820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C7B128-34F3-405C-B601-8BAFDB434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8204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5A7754-E8C7-438B-922D-9027C6CF58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2500" y="6356350"/>
            <a:ext cx="66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3D6C4-4840-40CC-AC84-17E24B3B7BDE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CDDDB7D-9189-9548-A2B9-81DC62C3C1A3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7" name="Freeform: Shape 9">
            <a:extLst>
              <a:ext uri="{FF2B5EF4-FFF2-40B4-BE49-F238E27FC236}">
                <a16:creationId xmlns:a16="http://schemas.microsoft.com/office/drawing/2014/main" id="{096D8877-6B4A-4540-8927-767DD7401718}"/>
              </a:ext>
            </a:extLst>
          </p:cNvPr>
          <p:cNvSpPr/>
          <p:nvPr userDrawn="1"/>
        </p:nvSpPr>
        <p:spPr>
          <a:xfrm>
            <a:off x="0" y="1"/>
            <a:ext cx="12192001" cy="6857999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8" name="Freeform: Shape 17">
            <a:extLst>
              <a:ext uri="{FF2B5EF4-FFF2-40B4-BE49-F238E27FC236}">
                <a16:creationId xmlns:a16="http://schemas.microsoft.com/office/drawing/2014/main" id="{5AF2E123-FE0F-8541-8E36-5030C450AA7E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9" name="Freeform: Shape 11">
            <a:extLst>
              <a:ext uri="{FF2B5EF4-FFF2-40B4-BE49-F238E27FC236}">
                <a16:creationId xmlns:a16="http://schemas.microsoft.com/office/drawing/2014/main" id="{E5519D99-3B68-924A-9CD0-14B911711CA8}"/>
              </a:ext>
            </a:extLst>
          </p:cNvPr>
          <p:cNvSpPr/>
          <p:nvPr userDrawn="1"/>
        </p:nvSpPr>
        <p:spPr>
          <a:xfrm rot="16200000" flipV="1">
            <a:off x="2664629" y="-2669372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7">
            <a:extLst>
              <a:ext uri="{FF2B5EF4-FFF2-40B4-BE49-F238E27FC236}">
                <a16:creationId xmlns:a16="http://schemas.microsoft.com/office/drawing/2014/main" id="{A09E21A9-FBEF-144C-A152-FE484F3C55C1}"/>
              </a:ext>
            </a:extLst>
          </p:cNvPr>
          <p:cNvSpPr/>
          <p:nvPr userDrawn="1"/>
        </p:nvSpPr>
        <p:spPr>
          <a:xfrm rot="16200000" flipV="1">
            <a:off x="2664629" y="-2669372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0C7F2CB-A8CE-1545-A08D-93592C4BAEEA}"/>
              </a:ext>
            </a:extLst>
          </p:cNvPr>
          <p:cNvSpPr txBox="1">
            <a:spLocks/>
          </p:cNvSpPr>
          <p:nvPr userDrawn="1"/>
        </p:nvSpPr>
        <p:spPr>
          <a:xfrm>
            <a:off x="444500" y="542925"/>
            <a:ext cx="11214100" cy="53553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3200" b="1" kern="1200" spc="-70" baseline="0" dirty="0">
                <a:solidFill>
                  <a:schemeClr val="bg1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r>
              <a:rPr lang="en-US" noProof="0" dirty="0">
                <a:latin typeface="+mj-lt"/>
              </a:rPr>
              <a:t>Click to edit Master title style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068FCE4-1B47-3C4B-B091-013120A97D09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3" name="Freeform: Shape 15">
              <a:extLst>
                <a:ext uri="{FF2B5EF4-FFF2-40B4-BE49-F238E27FC236}">
                  <a16:creationId xmlns:a16="http://schemas.microsoft.com/office/drawing/2014/main" id="{FEC3FDE7-F27E-5E4E-8752-287CAB7792D4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4" name="Freeform: Shape 16">
              <a:extLst>
                <a:ext uri="{FF2B5EF4-FFF2-40B4-BE49-F238E27FC236}">
                  <a16:creationId xmlns:a16="http://schemas.microsoft.com/office/drawing/2014/main" id="{81C902DB-0D21-5044-82B6-9E7A70A1BF62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E1E08A0-195D-694F-947B-986A76FBB93E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6" name="Rectangle: Single Corner Snipped 18">
              <a:extLst>
                <a:ext uri="{FF2B5EF4-FFF2-40B4-BE49-F238E27FC236}">
                  <a16:creationId xmlns:a16="http://schemas.microsoft.com/office/drawing/2014/main" id="{ED5DFFCD-1EE3-E64E-B51F-BD7D72413E0B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chemeClr val="accent5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noProof="0" dirty="0"/>
            </a:p>
          </p:txBody>
        </p:sp>
        <p:sp>
          <p:nvSpPr>
            <p:cNvPr id="17" name="Rectangle: Single Corner Snipped 2">
              <a:extLst>
                <a:ext uri="{FF2B5EF4-FFF2-40B4-BE49-F238E27FC236}">
                  <a16:creationId xmlns:a16="http://schemas.microsoft.com/office/drawing/2014/main" id="{C12DB3CA-8E64-AA43-BFBE-A2CA9A816DBE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18" name="Freeform: Shape 23">
            <a:extLst>
              <a:ext uri="{FF2B5EF4-FFF2-40B4-BE49-F238E27FC236}">
                <a16:creationId xmlns:a16="http://schemas.microsoft.com/office/drawing/2014/main" id="{A587DEFD-D470-4142-8E0D-A71DDB147C92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7D9BF857-7910-734D-A217-5E3344220AA2}"/>
              </a:ext>
            </a:extLst>
          </p:cNvPr>
          <p:cNvSpPr txBox="1">
            <a:spLocks/>
          </p:cNvSpPr>
          <p:nvPr userDrawn="1"/>
        </p:nvSpPr>
        <p:spPr>
          <a:xfrm>
            <a:off x="11252200" y="6315075"/>
            <a:ext cx="4064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bg1"/>
                </a:solidFill>
                <a:latin typeface="Trade Gothic LT Pro" panose="020B0503040303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66093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60" r:id="rId3"/>
    <p:sldLayoutId id="2147483666" r:id="rId4"/>
    <p:sldLayoutId id="2147483654" r:id="rId5"/>
    <p:sldLayoutId id="2147483661" r:id="rId6"/>
    <p:sldLayoutId id="2147483677" r:id="rId7"/>
    <p:sldLayoutId id="2147483674" r:id="rId8"/>
    <p:sldLayoutId id="2147483665" r:id="rId9"/>
    <p:sldLayoutId id="2147483673" r:id="rId10"/>
    <p:sldLayoutId id="2147483662" r:id="rId11"/>
    <p:sldLayoutId id="2147483663" r:id="rId12"/>
    <p:sldLayoutId id="2147483664" r:id="rId13"/>
    <p:sldLayoutId id="2147483675" r:id="rId14"/>
    <p:sldLayoutId id="2147483676" r:id="rId15"/>
    <p:sldLayoutId id="2147483672" r:id="rId16"/>
    <p:sldLayoutId id="2147483667" r:id="rId17"/>
    <p:sldLayoutId id="2147483668" r:id="rId18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36" userDrawn="1">
          <p15:clr>
            <a:srgbClr val="F26B43"/>
          </p15:clr>
        </p15:guide>
        <p15:guide id="4" orient="horz" pos="336" userDrawn="1">
          <p15:clr>
            <a:srgbClr val="F26B43"/>
          </p15:clr>
        </p15:guide>
        <p15:guide id="5" pos="7344" userDrawn="1">
          <p15:clr>
            <a:srgbClr val="F26B43"/>
          </p15:clr>
        </p15:guide>
        <p15:guide id="6" orient="horz" pos="398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BE5BF-9922-45FB-8F3F-4446D40A05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35742" y="2346380"/>
            <a:ext cx="10023894" cy="974076"/>
          </a:xfrm>
        </p:spPr>
        <p:txBody>
          <a:bodyPr/>
          <a:lstStyle/>
          <a:p>
            <a:r>
              <a:rPr lang="en-US" sz="4400" dirty="0">
                <a:solidFill>
                  <a:srgbClr val="FFC000"/>
                </a:solidFill>
              </a:rPr>
              <a:t/>
            </a:r>
            <a:br>
              <a:rPr lang="en-US" sz="4400" dirty="0">
                <a:solidFill>
                  <a:srgbClr val="FFC000"/>
                </a:solidFill>
              </a:rPr>
            </a:br>
            <a:r>
              <a:rPr lang="en-US" sz="4400" dirty="0">
                <a:solidFill>
                  <a:srgbClr val="FFC000"/>
                </a:solidFill>
              </a:rPr>
              <a:t/>
            </a:r>
            <a:br>
              <a:rPr lang="en-US" sz="4400" dirty="0">
                <a:solidFill>
                  <a:srgbClr val="FFC000"/>
                </a:solidFill>
              </a:rPr>
            </a:br>
            <a:r>
              <a:rPr lang="en-US" sz="4400" dirty="0">
                <a:solidFill>
                  <a:srgbClr val="FFC000"/>
                </a:solidFill>
              </a:rPr>
              <a:t/>
            </a:r>
            <a:br>
              <a:rPr lang="en-US" sz="4400" dirty="0">
                <a:solidFill>
                  <a:srgbClr val="FFC000"/>
                </a:solidFill>
              </a:rPr>
            </a:br>
            <a:r>
              <a:rPr lang="en-US" sz="4400" dirty="0">
                <a:solidFill>
                  <a:srgbClr val="FFC000"/>
                </a:solidFill>
              </a:rPr>
              <a:t>Oracle E-Business Suite Procurement</a:t>
            </a:r>
            <a:endParaRPr lang="en-US" sz="4000" dirty="0">
              <a:solidFill>
                <a:srgbClr val="FFC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7392" y="273987"/>
            <a:ext cx="990600" cy="1352550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0D537F64-4C96-4AA8-BB21-E8053A3186DD}"/>
              </a:ext>
            </a:extLst>
          </p:cNvPr>
          <p:cNvSpPr txBox="1">
            <a:spLocks/>
          </p:cNvSpPr>
          <p:nvPr/>
        </p:nvSpPr>
        <p:spPr>
          <a:xfrm>
            <a:off x="2143082" y="1646565"/>
            <a:ext cx="8179221" cy="7675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lang="en-GB" sz="1800" kern="1200" spc="3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dirty="0"/>
              <a:t>University of Mauritius</a:t>
            </a:r>
            <a:r>
              <a:rPr lang="en-US" sz="4000" dirty="0"/>
              <a:t> </a:t>
            </a:r>
            <a:r>
              <a:rPr lang="en-US" sz="4000" dirty="0">
                <a:solidFill>
                  <a:srgbClr val="FFC000"/>
                </a:solidFill>
              </a:rPr>
              <a:t/>
            </a:r>
            <a:br>
              <a:rPr lang="en-US" sz="4000" dirty="0">
                <a:solidFill>
                  <a:srgbClr val="FFC000"/>
                </a:solidFill>
              </a:rPr>
            </a:br>
            <a:endParaRPr lang="en-US" sz="4000" b="1" dirty="0">
              <a:solidFill>
                <a:srgbClr val="FFC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901061" y="5381810"/>
            <a:ext cx="4136265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300" dirty="0">
                <a:solidFill>
                  <a:schemeClr val="bg1"/>
                </a:solidFill>
              </a:rPr>
              <a:t>Mrs Chhaya Jahajeeah-Suntoo</a:t>
            </a:r>
          </a:p>
          <a:p>
            <a:r>
              <a:rPr lang="en-US" sz="1300" dirty="0">
                <a:solidFill>
                  <a:schemeClr val="bg1"/>
                </a:solidFill>
              </a:rPr>
              <a:t>Manager MIS</a:t>
            </a:r>
          </a:p>
          <a:p>
            <a:r>
              <a:rPr lang="en-US" sz="1300" dirty="0">
                <a:solidFill>
                  <a:schemeClr val="bg1"/>
                </a:solidFill>
              </a:rPr>
              <a:t>Centre for Information Technology &amp; Systems  (CITS)</a:t>
            </a:r>
          </a:p>
          <a:p>
            <a:r>
              <a:rPr lang="en-US" sz="1300" dirty="0">
                <a:solidFill>
                  <a:schemeClr val="bg1"/>
                </a:solidFill>
              </a:rPr>
              <a:t>University of Mauritius</a:t>
            </a:r>
          </a:p>
          <a:p>
            <a:r>
              <a:rPr lang="en-US" sz="1300" b="1" dirty="0">
                <a:solidFill>
                  <a:schemeClr val="bg1"/>
                </a:solidFill>
              </a:rPr>
              <a:t>Email</a:t>
            </a:r>
            <a:r>
              <a:rPr lang="en-US" sz="1300" dirty="0">
                <a:solidFill>
                  <a:schemeClr val="bg1"/>
                </a:solidFill>
              </a:rPr>
              <a:t> : chaya@uom.ac.mu</a:t>
            </a:r>
          </a:p>
          <a:p>
            <a:r>
              <a:rPr lang="en-US" sz="1300" b="1" dirty="0">
                <a:solidFill>
                  <a:schemeClr val="bg1"/>
                </a:solidFill>
              </a:rPr>
              <a:t>Date  </a:t>
            </a:r>
            <a:r>
              <a:rPr lang="en-US" sz="1300" dirty="0">
                <a:solidFill>
                  <a:schemeClr val="bg1"/>
                </a:solidFill>
              </a:rPr>
              <a:t>: 06 May 2026</a:t>
            </a:r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3946934594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7DC4E62-1A34-4F98-A451-214F1808519C}"/>
              </a:ext>
            </a:extLst>
          </p:cNvPr>
          <p:cNvSpPr>
            <a:spLocks noGrp="1"/>
          </p:cNvSpPr>
          <p:nvPr>
            <p:ph type="body" sz="quarter" idx="2"/>
          </p:nvPr>
        </p:nvSpPr>
        <p:spPr>
          <a:xfrm>
            <a:off x="983873" y="1545993"/>
            <a:ext cx="10027563" cy="4197983"/>
          </a:xfrm>
        </p:spPr>
        <p:txBody>
          <a:bodyPr>
            <a:noAutofit/>
          </a:bodyPr>
          <a:lstStyle/>
          <a:p>
            <a:pPr algn="just"/>
            <a:r>
              <a:rPr lang="en-US" sz="2400" dirty="0"/>
              <a:t>UoM owns the Oracle EBS licenses</a:t>
            </a:r>
          </a:p>
          <a:p>
            <a:pPr algn="just"/>
            <a:endParaRPr lang="en-US" sz="2400" dirty="0"/>
          </a:p>
          <a:p>
            <a:pPr algn="just"/>
            <a:r>
              <a:rPr lang="en-US" sz="2400" dirty="0"/>
              <a:t>UoM annually renews the oracle support services for all its Oracle EBS modules directly with Oracle</a:t>
            </a:r>
          </a:p>
          <a:p>
            <a:pPr algn="just"/>
            <a:endParaRPr lang="en-US" sz="2400" dirty="0"/>
          </a:p>
          <a:p>
            <a:pPr algn="just"/>
            <a:r>
              <a:rPr lang="en-GB" sz="2400" dirty="0"/>
              <a:t>Within the upgrade project and migration to OCI, the bidder should assess, re-evaluate and inform UoM if there is a need for additional licenses so as to ensure that the university is compliant in terms of licensing.</a:t>
            </a:r>
            <a:endParaRPr lang="en-US" sz="2400" dirty="0"/>
          </a:p>
          <a:p>
            <a:pPr marL="0" indent="0" algn="just">
              <a:buNone/>
            </a:pPr>
            <a:endParaRPr lang="en-US" sz="24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D1F7DAD-1605-4705-AE0F-819B26F3158D}"/>
              </a:ext>
            </a:extLst>
          </p:cNvPr>
          <p:cNvSpPr txBox="1">
            <a:spLocks/>
          </p:cNvSpPr>
          <p:nvPr/>
        </p:nvSpPr>
        <p:spPr>
          <a:xfrm>
            <a:off x="84301" y="542924"/>
            <a:ext cx="11934497" cy="53553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3200" b="1" kern="1200" spc="-7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cap="all" spc="0" dirty="0">
                <a:solidFill>
                  <a:srgbClr val="FFC000"/>
                </a:solidFill>
                <a:latin typeface="Tw Cen MT" panose="020B0602020104020603"/>
              </a:rPr>
              <a:t>Oracle Licenses</a:t>
            </a:r>
          </a:p>
        </p:txBody>
      </p:sp>
    </p:spTree>
    <p:extLst>
      <p:ext uri="{BB962C8B-B14F-4D97-AF65-F5344CB8AC3E}">
        <p14:creationId xmlns:p14="http://schemas.microsoft.com/office/powerpoint/2010/main" val="2048774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72967" y="334911"/>
            <a:ext cx="108020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cap="all" dirty="0">
                <a:solidFill>
                  <a:srgbClr val="FFC000"/>
                </a:solidFill>
                <a:latin typeface="Tw Cen MT" panose="020B0602020104020603"/>
                <a:ea typeface="+mj-ea"/>
                <a:cs typeface="+mj-cs"/>
              </a:rPr>
              <a:t>Addendum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6CF0BD-FC50-48BD-9329-8F8EFB8E98D0}"/>
              </a:ext>
            </a:extLst>
          </p:cNvPr>
          <p:cNvSpPr txBox="1"/>
          <p:nvPr/>
        </p:nvSpPr>
        <p:spPr>
          <a:xfrm>
            <a:off x="119556" y="2317560"/>
            <a:ext cx="11508827" cy="8679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just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Compliance Sheet for Data Protection, Privacy and Security Requirements for OCI Migration</a:t>
            </a:r>
          </a:p>
        </p:txBody>
      </p:sp>
    </p:spTree>
    <p:extLst>
      <p:ext uri="{BB962C8B-B14F-4D97-AF65-F5344CB8AC3E}">
        <p14:creationId xmlns:p14="http://schemas.microsoft.com/office/powerpoint/2010/main" val="563961461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126386" y="2825862"/>
            <a:ext cx="52159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cap="all" dirty="0">
                <a:solidFill>
                  <a:srgbClr val="FFC000"/>
                </a:solidFill>
                <a:latin typeface="Tw Cen MT" panose="020B0602020104020603"/>
                <a:ea typeface="+mj-ea"/>
                <a:cs typeface="+mj-cs"/>
              </a:rPr>
              <a:t>Questions ?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429771863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BE5BF-9922-45FB-8F3F-4446D40A05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51895" y="2913466"/>
            <a:ext cx="3453459" cy="1243584"/>
          </a:xfrm>
        </p:spPr>
        <p:txBody>
          <a:bodyPr/>
          <a:lstStyle/>
          <a:p>
            <a:r>
              <a:rPr lang="en-US" sz="4800" dirty="0">
                <a:solidFill>
                  <a:srgbClr val="FFC000"/>
                </a:solidFill>
              </a:rPr>
              <a:t>Thank You</a:t>
            </a:r>
            <a:endParaRPr lang="en-GB" sz="48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069682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8087" y="0"/>
            <a:ext cx="8475213" cy="701731"/>
          </a:xfrm>
        </p:spPr>
        <p:txBody>
          <a:bodyPr/>
          <a:lstStyle/>
          <a:p>
            <a:pPr algn="ctr"/>
            <a:r>
              <a:rPr lang="en-US" sz="4400" cap="all" spc="0" dirty="0">
                <a:solidFill>
                  <a:srgbClr val="FFC000"/>
                </a:solidFill>
                <a:latin typeface="Tw Cen MT" panose="020B0602020104020603"/>
              </a:rPr>
              <a:t>Introduction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E60AA6F-6AEC-40DA-B832-C542C6035E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8345" y="2147805"/>
            <a:ext cx="6511157" cy="4622991"/>
          </a:xfrm>
          <a:prstGeom prst="rect">
            <a:avLst/>
          </a:prstGeom>
        </p:spPr>
      </p:pic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7EEEB367-7F9C-4429-A8D8-0D3233F892C4}"/>
              </a:ext>
            </a:extLst>
          </p:cNvPr>
          <p:cNvSpPr txBox="1">
            <a:spLocks/>
          </p:cNvSpPr>
          <p:nvPr/>
        </p:nvSpPr>
        <p:spPr>
          <a:xfrm>
            <a:off x="268014" y="1178391"/>
            <a:ext cx="11288110" cy="969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200" dirty="0"/>
              <a:t>In the year 2011, the University of Mauritius procured the Oracle E-Business Suite (EBS) to support its administrative and financial operations.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272407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4466555"/>
              </p:ext>
            </p:extLst>
          </p:nvPr>
        </p:nvGraphicFramePr>
        <p:xfrm>
          <a:off x="1192926" y="707886"/>
          <a:ext cx="10284371" cy="59469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11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72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6113">
                <a:tc gridSpan="2"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  <a:tabLst>
                          <a:tab pos="228600" algn="l"/>
                        </a:tabLst>
                      </a:pPr>
                      <a:r>
                        <a:rPr lang="en-US" dirty="0"/>
                        <a:t>Current Oracle EBS components used by UoM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-342900" algn="l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28600" algn="l"/>
                        </a:tabLst>
                      </a:pPr>
                      <a:endParaRPr lang="en-US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3155">
                <a:tc>
                  <a:txBody>
                    <a:bodyPr/>
                    <a:lstStyle/>
                    <a:p>
                      <a:pPr marL="0" marR="0" lvl="0" indent="-342900" algn="l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28600" algn="l"/>
                        </a:tabLst>
                      </a:pPr>
                      <a:r>
                        <a:rPr lang="en-US" b="1" dirty="0"/>
                        <a:t>Oracle Procurement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-342900" algn="l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28600" algn="l"/>
                        </a:tabLst>
                      </a:pPr>
                      <a:r>
                        <a:rPr lang="en-US" b="1" dirty="0"/>
                        <a:t>Oracle Inventory Management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2484">
                <a:tc>
                  <a:txBody>
                    <a:bodyPr/>
                    <a:lstStyle/>
                    <a:p>
                      <a:pPr marL="0" marR="0" lvl="1" indent="-285750" algn="l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Oracle supplier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-342900" algn="l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28600" algn="l"/>
                        </a:tabLst>
                      </a:pPr>
                      <a:r>
                        <a:rPr lang="en-US" b="1" dirty="0"/>
                        <a:t>Oracle Purchasing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7265">
                <a:tc>
                  <a:txBody>
                    <a:bodyPr/>
                    <a:lstStyle/>
                    <a:p>
                      <a:pPr marL="0" marR="0" lvl="1" indent="-285750" algn="l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Oracle </a:t>
                      </a:r>
                      <a:r>
                        <a:rPr lang="en-US" dirty="0" err="1">
                          <a:solidFill>
                            <a:srgbClr val="002060"/>
                          </a:solidFill>
                        </a:rPr>
                        <a:t>iprocurement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-342900" algn="l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28600" algn="l"/>
                        </a:tabLst>
                      </a:pPr>
                      <a:r>
                        <a:rPr lang="en-US" b="1" dirty="0"/>
                        <a:t>Oracle Human Capital Management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3296">
                <a:tc>
                  <a:txBody>
                    <a:bodyPr/>
                    <a:lstStyle/>
                    <a:p>
                      <a:pPr marL="0" marR="0" lvl="0" indent="-342900" algn="l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28600" algn="l"/>
                        </a:tabLst>
                      </a:pPr>
                      <a:r>
                        <a:rPr lang="en-US" b="1" dirty="0"/>
                        <a:t>Oracle Financials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1" indent="-285750" algn="l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Core HR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0166">
                <a:tc>
                  <a:txBody>
                    <a:bodyPr/>
                    <a:lstStyle/>
                    <a:p>
                      <a:pPr marL="0" marR="0" lvl="1" indent="-285750" algn="l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Accounts payables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1" indent="-285750" algn="l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Payroll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3100">
                <a:tc>
                  <a:txBody>
                    <a:bodyPr/>
                    <a:lstStyle/>
                    <a:p>
                      <a:pPr marL="0" marR="0" lvl="1" indent="-285750" algn="l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en-GB" dirty="0">
                          <a:solidFill>
                            <a:srgbClr val="002060"/>
                          </a:solidFill>
                        </a:rPr>
                        <a:t>Accounts receivable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1" indent="-285750" algn="l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Leaves Management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01554">
                <a:tc>
                  <a:txBody>
                    <a:bodyPr/>
                    <a:lstStyle/>
                    <a:p>
                      <a:pPr marL="0" marR="0" lvl="1" indent="-285750" algn="l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Fixed assets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1" indent="-285750" algn="l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Employee Self Service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22591">
                <a:tc>
                  <a:txBody>
                    <a:bodyPr/>
                    <a:lstStyle/>
                    <a:p>
                      <a:pPr marL="0" marR="0" lvl="1" indent="-285750" algn="l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General ledger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-342900" algn="l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28600" algn="l"/>
                        </a:tabLst>
                      </a:pPr>
                      <a:r>
                        <a:rPr lang="en-US" b="1" dirty="0"/>
                        <a:t>Various customized reports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89674">
                <a:tc>
                  <a:txBody>
                    <a:bodyPr/>
                    <a:lstStyle/>
                    <a:p>
                      <a:pPr marL="0" marR="0" lvl="1" indent="-285750" algn="l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Cash management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-342900" algn="l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28600" algn="l"/>
                        </a:tabLst>
                      </a:pPr>
                      <a:r>
                        <a:rPr lang="en-US" b="1" dirty="0"/>
                        <a:t>Various Customized modules</a:t>
                      </a:r>
                      <a:endParaRPr lang="en-US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2377399" y="0"/>
            <a:ext cx="68276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cap="all" dirty="0" err="1">
                <a:solidFill>
                  <a:srgbClr val="FFC000"/>
                </a:solidFill>
                <a:latin typeface="Tw Cen MT" panose="020B0602020104020603"/>
                <a:ea typeface="+mj-ea"/>
                <a:cs typeface="+mj-cs"/>
              </a:rPr>
              <a:t>oRACLE</a:t>
            </a:r>
            <a:r>
              <a:rPr lang="en-US" sz="4000" b="1" cap="all" dirty="0">
                <a:solidFill>
                  <a:srgbClr val="FFC000"/>
                </a:solidFill>
                <a:latin typeface="Tw Cen MT" panose="020B0602020104020603"/>
                <a:ea typeface="+mj-ea"/>
                <a:cs typeface="+mj-cs"/>
              </a:rPr>
              <a:t> EBS COMPONENTS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519694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8087" y="99721"/>
            <a:ext cx="8475213" cy="701731"/>
          </a:xfrm>
        </p:spPr>
        <p:txBody>
          <a:bodyPr/>
          <a:lstStyle/>
          <a:p>
            <a:pPr algn="ctr"/>
            <a:r>
              <a:rPr lang="en-US" sz="4400" cap="all" spc="0" dirty="0">
                <a:solidFill>
                  <a:srgbClr val="FFC000"/>
                </a:solidFill>
                <a:latin typeface="Tw Cen MT" panose="020B0602020104020603"/>
              </a:rPr>
              <a:t>Objectives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22246" y="801452"/>
            <a:ext cx="11347507" cy="5662410"/>
          </a:xfrm>
        </p:spPr>
        <p:txBody>
          <a:bodyPr/>
          <a:lstStyle/>
          <a:p>
            <a:pPr algn="just"/>
            <a:r>
              <a:rPr lang="en-US" sz="2400" dirty="0"/>
              <a:t>Upgrade the current Oracle E-Business Suite R12.1.3 with Oracle Database 11gR2 version 11.2.0.3 environment to the latest supported release, including full migration of historical data, customisations, and reports. </a:t>
            </a:r>
          </a:p>
          <a:p>
            <a:pPr algn="just"/>
            <a:endParaRPr lang="en-US" sz="2400" dirty="0"/>
          </a:p>
          <a:p>
            <a:pPr algn="just"/>
            <a:r>
              <a:rPr lang="en-US" sz="2400" dirty="0"/>
              <a:t>The upgraded Oracle E-Business Suite is to be deployed on Oracle Cloud Infrastructure (OCI) as the target hosting platform. </a:t>
            </a:r>
          </a:p>
          <a:p>
            <a:pPr algn="just"/>
            <a:endParaRPr lang="en-US" sz="2400" dirty="0"/>
          </a:p>
          <a:p>
            <a:pPr algn="just"/>
            <a:r>
              <a:rPr lang="en-US" sz="2400" dirty="0"/>
              <a:t>The project shall therefore include the migration of the existing on-premise infrastructure to OCI, including application, database, storage, backup and disaster recovery (DR) configurations.</a:t>
            </a:r>
          </a:p>
          <a:p>
            <a:pPr algn="just"/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03557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8087" y="99721"/>
            <a:ext cx="8475213" cy="701731"/>
          </a:xfrm>
        </p:spPr>
        <p:txBody>
          <a:bodyPr/>
          <a:lstStyle/>
          <a:p>
            <a:pPr algn="ctr"/>
            <a:r>
              <a:rPr lang="en-US" sz="4400" cap="all" spc="0">
                <a:solidFill>
                  <a:srgbClr val="FFC000"/>
                </a:solidFill>
                <a:latin typeface="Tw Cen MT" panose="020B0602020104020603"/>
              </a:rPr>
              <a:t>Objectives </a:t>
            </a:r>
            <a:endParaRPr lang="en-US" sz="4400" cap="all" spc="0" dirty="0">
              <a:solidFill>
                <a:srgbClr val="FFC000"/>
              </a:solidFill>
              <a:latin typeface="Tw Cen MT" panose="020B0602020104020603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22246" y="801451"/>
            <a:ext cx="11347507" cy="5956827"/>
          </a:xfrm>
        </p:spPr>
        <p:txBody>
          <a:bodyPr/>
          <a:lstStyle/>
          <a:p>
            <a:pPr algn="just"/>
            <a:r>
              <a:rPr lang="en-US" sz="2400" dirty="0"/>
              <a:t>The Bidder shall comply with the Data Protection Act 2017 more specifically Part VI section 36 and all applicable data protection and privacy laws and regulations.</a:t>
            </a:r>
          </a:p>
          <a:p>
            <a:pPr algn="just"/>
            <a:endParaRPr lang="en-US" sz="2400" dirty="0"/>
          </a:p>
          <a:p>
            <a:pPr algn="just"/>
            <a:r>
              <a:rPr lang="en-US" sz="2400" dirty="0"/>
              <a:t>The University of Mauritius (UoM) shall remain the Data Controller, and the Bidder shall act strictly as Data Processor.</a:t>
            </a:r>
          </a:p>
          <a:p>
            <a:pPr algn="just"/>
            <a:endParaRPr lang="en-US" sz="2400" dirty="0"/>
          </a:p>
          <a:p>
            <a:pPr algn="just"/>
            <a:r>
              <a:rPr lang="en-US" sz="2400" dirty="0"/>
              <a:t>The Bidder shall process personal data only on documented instructions from UoM and solely for the purposes of delivering the Oracle E-Business Suite upgrade and migration to OCI solution.</a:t>
            </a:r>
          </a:p>
          <a:p>
            <a:pPr algn="just"/>
            <a:endParaRPr lang="en-US" sz="2400" dirty="0"/>
          </a:p>
          <a:p>
            <a:pPr algn="just"/>
            <a:r>
              <a:rPr lang="en-US" sz="2400" dirty="0"/>
              <a:t>The successful bidder should also provide a one-off end-user training </a:t>
            </a:r>
            <a:r>
              <a:rPr lang="en-GB" sz="2400" dirty="0"/>
              <a:t>(UoM Process Owners, functional end-users, IT staff)  </a:t>
            </a:r>
            <a:r>
              <a:rPr lang="en-US" sz="2400" dirty="0"/>
              <a:t>and make provision for maintenance and support services of the upgraded system for 7 years beginning with Operational Acceptance. 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93922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0360"/>
            <a:ext cx="11934497" cy="535531"/>
          </a:xfrm>
        </p:spPr>
        <p:txBody>
          <a:bodyPr/>
          <a:lstStyle/>
          <a:p>
            <a:pPr algn="ctr"/>
            <a:r>
              <a:rPr lang="en-US" cap="all" spc="0" dirty="0">
                <a:solidFill>
                  <a:srgbClr val="FFC000"/>
                </a:solidFill>
                <a:latin typeface="Tw Cen MT" panose="020B0602020104020603"/>
              </a:rPr>
              <a:t>current Oracle EBS Environment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0" y="961698"/>
            <a:ext cx="12192000" cy="5029200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/>
              <a:t>The system constitutes of the following components:</a:t>
            </a:r>
          </a:p>
          <a:p>
            <a:r>
              <a:rPr lang="en-US" sz="2800" dirty="0"/>
              <a:t>Oracle Application R12.1.3 with Database 11gR2 version 11.2.0.3</a:t>
            </a:r>
          </a:p>
          <a:p>
            <a:r>
              <a:rPr lang="en-US" sz="2800" dirty="0"/>
              <a:t>Red Hat Enterprise Linux Server (RHEL) 5.7 OS </a:t>
            </a:r>
          </a:p>
          <a:p>
            <a:r>
              <a:rPr lang="en-US" sz="2800" dirty="0"/>
              <a:t>VMware </a:t>
            </a:r>
            <a:r>
              <a:rPr lang="en-US" sz="2800" dirty="0" err="1"/>
              <a:t>ESXi</a:t>
            </a:r>
            <a:r>
              <a:rPr lang="en-US" sz="2800" dirty="0"/>
              <a:t> 6.0.0 Update 3 Build 15517548 Hypervisor</a:t>
            </a:r>
          </a:p>
          <a:p>
            <a:r>
              <a:rPr lang="en-US" sz="2800" dirty="0"/>
              <a:t>IBM X3690 X5 Server</a:t>
            </a:r>
          </a:p>
          <a:p>
            <a:r>
              <a:rPr lang="en-US" sz="2800" dirty="0"/>
              <a:t>Intel CPU E7 – 2803 @ 1.73GHz (1 socket of 6 cores) Processor</a:t>
            </a:r>
          </a:p>
          <a:p>
            <a:r>
              <a:rPr lang="en-US" sz="2800" dirty="0"/>
              <a:t>Backup software being used: Veeam Backup &amp; Replication version 12 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54374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4846"/>
            <a:ext cx="11934497" cy="535531"/>
          </a:xfrm>
        </p:spPr>
        <p:txBody>
          <a:bodyPr/>
          <a:lstStyle/>
          <a:p>
            <a:pPr algn="ctr"/>
            <a:r>
              <a:rPr lang="en-US" cap="all" spc="0" dirty="0">
                <a:solidFill>
                  <a:srgbClr val="FFC000"/>
                </a:solidFill>
                <a:latin typeface="Tw Cen MT" panose="020B0602020104020603"/>
              </a:rPr>
              <a:t>Customisations/integrations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0" y="662154"/>
            <a:ext cx="12192000" cy="6101000"/>
          </a:xfrm>
        </p:spPr>
        <p:txBody>
          <a:bodyPr/>
          <a:lstStyle/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pPr algn="just"/>
            <a:endParaRPr lang="en-US" sz="2400" dirty="0"/>
          </a:p>
          <a:p>
            <a:pPr algn="just"/>
            <a:endParaRPr lang="en-US" sz="2000" dirty="0"/>
          </a:p>
          <a:p>
            <a:pPr algn="just"/>
            <a:r>
              <a:rPr lang="en-US" sz="2000" dirty="0"/>
              <a:t>The successful bidder is required to perform an assessment of all current </a:t>
            </a:r>
            <a:r>
              <a:rPr lang="en-US" sz="2000" dirty="0" err="1"/>
              <a:t>customisations</a:t>
            </a:r>
            <a:r>
              <a:rPr lang="en-US" sz="2000" dirty="0"/>
              <a:t>/integrations in the system.  All these features will have to be present in the upgraded system. </a:t>
            </a:r>
          </a:p>
          <a:p>
            <a:endParaRPr lang="en-US" sz="2400" dirty="0"/>
          </a:p>
        </p:txBody>
      </p:sp>
      <p:graphicFrame>
        <p:nvGraphicFramePr>
          <p:cNvPr id="10" name="Table 10">
            <a:extLst>
              <a:ext uri="{FF2B5EF4-FFF2-40B4-BE49-F238E27FC236}">
                <a16:creationId xmlns:a16="http://schemas.microsoft.com/office/drawing/2014/main" id="{532D1B94-9863-40E1-8E6F-FED5E98AFD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8165546"/>
              </p:ext>
            </p:extLst>
          </p:nvPr>
        </p:nvGraphicFramePr>
        <p:xfrm>
          <a:off x="727841" y="630376"/>
          <a:ext cx="11206656" cy="53137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2269">
                  <a:extLst>
                    <a:ext uri="{9D8B030D-6E8A-4147-A177-3AD203B41FA5}">
                      <a16:colId xmlns:a16="http://schemas.microsoft.com/office/drawing/2014/main" val="259871746"/>
                    </a:ext>
                  </a:extLst>
                </a:gridCol>
                <a:gridCol w="7504387">
                  <a:extLst>
                    <a:ext uri="{9D8B030D-6E8A-4147-A177-3AD203B41FA5}">
                      <a16:colId xmlns:a16="http://schemas.microsoft.com/office/drawing/2014/main" val="1844171873"/>
                    </a:ext>
                  </a:extLst>
                </a:gridCol>
              </a:tblGrid>
              <a:tr h="398420"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Some customisations in terms of reports and processes</a:t>
                      </a:r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0931002"/>
                  </a:ext>
                </a:extLst>
              </a:tr>
              <a:tr h="390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Self-service feature to enable staff to download payslips and Statement of Emoluments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OFS file based integration with Cash Collection system (in-house system) and 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MIS EBS (in-house system) has direct database access to Oracle for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synchronisation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of data 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such as employee and leave details 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via Oracle Managed Data Access in Visual studio/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Ms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SQL Server by means of task schedulers</a:t>
                      </a:r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81345205"/>
                  </a:ext>
                </a:extLst>
              </a:tr>
              <a:tr h="4039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Passage Benefit Module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Cheque printing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78859852"/>
                  </a:ext>
                </a:extLst>
              </a:tr>
              <a:tr h="6178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Loan Management Module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Oracle financial data &amp; Processes (including Accounts Payable, Accounts Receivables)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33430671"/>
                  </a:ext>
                </a:extLst>
              </a:tr>
              <a:tr h="4039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Payroll fast formulae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General Ledger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7683060"/>
                  </a:ext>
                </a:extLst>
              </a:tr>
              <a:tr h="4039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Bank letters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Fixed Assets Module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60674660"/>
                  </a:ext>
                </a:extLst>
              </a:tr>
              <a:tr h="4039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Automatic bank statement uploads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Inventory and Purchasing modules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79486742"/>
                  </a:ext>
                </a:extLst>
              </a:tr>
              <a:tr h="4039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WEB ADI upload from Excel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Absence Management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3488010"/>
                  </a:ext>
                </a:extLst>
              </a:tr>
              <a:tr h="4039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Request sets - Fixed Assets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Internal Requisitions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09397917"/>
                  </a:ext>
                </a:extLst>
              </a:tr>
              <a:tr h="6178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Payroll costing information mapping with Elements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More than 50 reports including FSG reports among others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101510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8344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9569096"/>
              </p:ext>
            </p:extLst>
          </p:nvPr>
        </p:nvGraphicFramePr>
        <p:xfrm>
          <a:off x="236850" y="757525"/>
          <a:ext cx="10830544" cy="56704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461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78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765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848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DETAILS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QTY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METRIC 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8486">
                <a:tc gridSpan="2"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Human Resources Management:</a:t>
                      </a: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25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Oracle HR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1500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4">
                  <a:txBody>
                    <a:bodyPr/>
                    <a:lstStyle/>
                    <a:p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Employee Perpetual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414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Oracle Self Service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1500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848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Oracle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irecruitment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1500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84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Oracle Performance Management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1500</a:t>
                      </a: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848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Oracle Learning Management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1500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Trainee Perpetual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848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Oracle Payroll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1500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Employee Perpetual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2754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e-Procurement: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848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Oracle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iProcurement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5">
                  <a:txBody>
                    <a:bodyPr/>
                    <a:lstStyle/>
                    <a:p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Application Users Perpetual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848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Oracle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iSupplier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Portal for Oracle Purchasing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1848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Oracle Sourcing for Oracle Purchasing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1848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Oracle Purchasing</a:t>
                      </a:r>
                      <a:endParaRPr lang="en-US" sz="16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1848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Oracle Procurement Contracts for Oracle Purchasing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315FF7CA-1E62-4217-A8B2-17CD68FD3B26}"/>
              </a:ext>
            </a:extLst>
          </p:cNvPr>
          <p:cNvSpPr txBox="1">
            <a:spLocks/>
          </p:cNvSpPr>
          <p:nvPr/>
        </p:nvSpPr>
        <p:spPr>
          <a:xfrm>
            <a:off x="0" y="162210"/>
            <a:ext cx="11934497" cy="53553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3200" b="1" kern="1200" spc="-7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cap="all" spc="0" dirty="0">
                <a:solidFill>
                  <a:srgbClr val="FFC000"/>
                </a:solidFill>
                <a:latin typeface="Tw Cen MT" panose="020B0602020104020603"/>
              </a:rPr>
              <a:t>Oracle Licenses</a:t>
            </a:r>
          </a:p>
        </p:txBody>
      </p:sp>
    </p:spTree>
    <p:extLst>
      <p:ext uri="{BB962C8B-B14F-4D97-AF65-F5344CB8AC3E}">
        <p14:creationId xmlns:p14="http://schemas.microsoft.com/office/powerpoint/2010/main" val="30992762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7241264"/>
              </p:ext>
            </p:extLst>
          </p:nvPr>
        </p:nvGraphicFramePr>
        <p:xfrm>
          <a:off x="257502" y="645891"/>
          <a:ext cx="11030607" cy="54845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95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61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48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53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DETAILS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QTY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METRIC 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5372">
                <a:tc gridSpan="2"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Asset Management and Tracking</a:t>
                      </a: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8747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Oracle Enterprise Asset Management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68580" marR="68580" marT="0" marB="0"/>
                </a:tc>
                <a:tc rowSpan="4">
                  <a:txBody>
                    <a:bodyPr/>
                    <a:lstStyle/>
                    <a:p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Application Users Perpetual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910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Oracle Self Service work requests for EAM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5372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Oracle Financials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9417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Oracle Inventory Management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1813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Oracle Internet expenses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Expenses Reports Perpetual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0093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Technical Support Services- Software Update License and Support: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4229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Oracle Database Enterprise Edition - Name User Plus Perpetual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 + 25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Named User Plus Perpetual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537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Oracle Database Enterprise Edition - Processor Perpetual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Processor Perpetual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7187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Oracle Internet Application Server Enterprise Edition - Processor Perpetual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Processor Perpetual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7187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Oracle Internet Application Server Enterprise Edition -Named User Plus Perpetual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 + 20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Name User Plus Perpetual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18297200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189552" y="6130409"/>
            <a:ext cx="62427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C000"/>
                </a:solidFill>
              </a:rPr>
              <a:t>Note</a:t>
            </a:r>
            <a:r>
              <a:rPr lang="en-US" dirty="0">
                <a:solidFill>
                  <a:schemeClr val="bg1"/>
                </a:solidFill>
              </a:rPr>
              <a:t>: End Date of all licenses are : 27 Feb 2027</a:t>
            </a:r>
          </a:p>
          <a:p>
            <a:r>
              <a:rPr lang="en-US" dirty="0">
                <a:solidFill>
                  <a:schemeClr val="bg1"/>
                </a:solidFill>
              </a:rPr>
              <a:t>         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28DB2EE-ED4A-472B-975A-7F5786FFA742}"/>
              </a:ext>
            </a:extLst>
          </p:cNvPr>
          <p:cNvSpPr txBox="1">
            <a:spLocks/>
          </p:cNvSpPr>
          <p:nvPr/>
        </p:nvSpPr>
        <p:spPr>
          <a:xfrm>
            <a:off x="0" y="110360"/>
            <a:ext cx="11934497" cy="53553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3200" b="1" kern="1200" spc="-7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cap="all" spc="0" dirty="0">
                <a:solidFill>
                  <a:srgbClr val="FFC000"/>
                </a:solidFill>
                <a:latin typeface="Tw Cen MT" panose="020B0602020104020603"/>
              </a:rPr>
              <a:t>Oracle Licenses</a:t>
            </a:r>
          </a:p>
        </p:txBody>
      </p:sp>
    </p:spTree>
    <p:extLst>
      <p:ext uri="{BB962C8B-B14F-4D97-AF65-F5344CB8AC3E}">
        <p14:creationId xmlns:p14="http://schemas.microsoft.com/office/powerpoint/2010/main" val="35524411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2">
      <a:dk1>
        <a:srgbClr val="000000"/>
      </a:dk1>
      <a:lt1>
        <a:srgbClr val="FFFFFF"/>
      </a:lt1>
      <a:dk2>
        <a:srgbClr val="6D6E71"/>
      </a:dk2>
      <a:lt2>
        <a:srgbClr val="58595B"/>
      </a:lt2>
      <a:accent1>
        <a:srgbClr val="0065A4"/>
      </a:accent1>
      <a:accent2>
        <a:srgbClr val="47C3D3"/>
      </a:accent2>
      <a:accent3>
        <a:srgbClr val="8F2D63"/>
      </a:accent3>
      <a:accent4>
        <a:srgbClr val="1A6871"/>
      </a:accent4>
      <a:accent5>
        <a:srgbClr val="0C4360"/>
      </a:accent5>
      <a:accent6>
        <a:srgbClr val="F47735"/>
      </a:accent6>
      <a:hlink>
        <a:srgbClr val="00559A"/>
      </a:hlink>
      <a:folHlink>
        <a:srgbClr val="595851"/>
      </a:folHlink>
    </a:clrScheme>
    <a:fontScheme name="Custom 3">
      <a:majorFont>
        <a:latin typeface="Trebuchet M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66687569_Modern blue presentation_AAS_v5" id="{C7B59113-CD15-4341-96CA-86E715D5BE98}" vid="{5A8FDAEB-3DF3-4B3C-A708-49813F8D6F8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C103400-4A22-4E35-B588-4C4D42638959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71af3243-3dd4-4a8d-8c0d-dd76da1f02a5"/>
    <ds:schemaRef ds:uri="16c05727-aa75-4e4a-9b5f-8a80a1165891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5757914-1161-4661-9696-421FD6935CDD}">
  <ds:schemaRefs>
    <ds:schemaRef ds:uri="http://purl.org/dc/dcmitype/"/>
    <ds:schemaRef ds:uri="http://schemas.microsoft.com/office/2006/metadata/properties"/>
    <ds:schemaRef ds:uri="http://schemas.openxmlformats.org/package/2006/metadata/core-properties"/>
    <ds:schemaRef ds:uri="16c05727-aa75-4e4a-9b5f-8a80a1165891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71af3243-3dd4-4a8d-8c0d-dd76da1f02a5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5B26E0C9-B2AA-42E6-97B6-E1B7D9EAF12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Modern blue presentation</Template>
  <TotalTime>0</TotalTime>
  <Words>823</Words>
  <Application>Microsoft Office PowerPoint</Application>
  <PresentationFormat>Widescreen</PresentationFormat>
  <Paragraphs>167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Arial</vt:lpstr>
      <vt:lpstr>Calibri</vt:lpstr>
      <vt:lpstr>Tahoma</vt:lpstr>
      <vt:lpstr>Times New Roman</vt:lpstr>
      <vt:lpstr>Trade Gothic LT Pro</vt:lpstr>
      <vt:lpstr>Trebuchet MS</vt:lpstr>
      <vt:lpstr>Tw Cen MT</vt:lpstr>
      <vt:lpstr>Wingdings</vt:lpstr>
      <vt:lpstr>Office Theme</vt:lpstr>
      <vt:lpstr>   Oracle E-Business Suite Procurement</vt:lpstr>
      <vt:lpstr>Introduction</vt:lpstr>
      <vt:lpstr>PowerPoint Presentation</vt:lpstr>
      <vt:lpstr>Objectives</vt:lpstr>
      <vt:lpstr>Objectives </vt:lpstr>
      <vt:lpstr>current Oracle EBS Environment</vt:lpstr>
      <vt:lpstr>Customisations/integrations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Pre-Procurement Market Engagement</dc:title>
  <dc:creator/>
  <cp:lastModifiedBy/>
  <cp:revision>2</cp:revision>
  <dcterms:created xsi:type="dcterms:W3CDTF">2021-05-20T09:43:36Z</dcterms:created>
  <dcterms:modified xsi:type="dcterms:W3CDTF">2026-06-08T04:22:55Z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